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784781-AC23-4F57-B563-B25482AD633C}" v="1" dt="2026-05-22T03:19:00.8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8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552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334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708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35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265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232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8285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37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40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88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65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CB2846-57A3-4745-891B-B5D108F12E94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DF39F-620A-4A40-B33C-E147C9D4E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57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矢印: 上 50">
            <a:extLst>
              <a:ext uri="{FF2B5EF4-FFF2-40B4-BE49-F238E27FC236}">
                <a16:creationId xmlns:a16="http://schemas.microsoft.com/office/drawing/2014/main" id="{3B021F83-0001-87B1-687C-A41F6BFD2B67}"/>
              </a:ext>
            </a:extLst>
          </p:cNvPr>
          <p:cNvSpPr/>
          <p:nvPr/>
        </p:nvSpPr>
        <p:spPr>
          <a:xfrm rot="4259816">
            <a:off x="4559561" y="39621"/>
            <a:ext cx="553968" cy="8811493"/>
          </a:xfrm>
          <a:prstGeom prst="upArrow">
            <a:avLst>
              <a:gd name="adj1" fmla="val 50000"/>
              <a:gd name="adj2" fmla="val 9396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1420E27-F44D-B93B-2CF0-12323EB7E48F}"/>
              </a:ext>
            </a:extLst>
          </p:cNvPr>
          <p:cNvCxnSpPr>
            <a:cxnSpLocks/>
          </p:cNvCxnSpPr>
          <p:nvPr/>
        </p:nvCxnSpPr>
        <p:spPr>
          <a:xfrm>
            <a:off x="1636519" y="4788597"/>
            <a:ext cx="0" cy="195203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F10794C-6B50-E7B6-F5D8-7B9884AEECC5}"/>
              </a:ext>
            </a:extLst>
          </p:cNvPr>
          <p:cNvSpPr txBox="1"/>
          <p:nvPr/>
        </p:nvSpPr>
        <p:spPr>
          <a:xfrm>
            <a:off x="750337" y="6397712"/>
            <a:ext cx="814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内定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D39A21-A4ED-CB75-EAFB-E2A13560C5F6}"/>
              </a:ext>
            </a:extLst>
          </p:cNvPr>
          <p:cNvSpPr txBox="1"/>
          <p:nvPr/>
        </p:nvSpPr>
        <p:spPr>
          <a:xfrm>
            <a:off x="1886633" y="6032097"/>
            <a:ext cx="1055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600" dirty="0"/>
              <a:t>係員</a:t>
            </a:r>
            <a:endParaRPr kumimoji="1" lang="en-US" altLang="ja-JP" sz="16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631F17F-0F77-E050-0050-1A107972ED71}"/>
              </a:ext>
            </a:extLst>
          </p:cNvPr>
          <p:cNvSpPr txBox="1"/>
          <p:nvPr/>
        </p:nvSpPr>
        <p:spPr>
          <a:xfrm>
            <a:off x="3253396" y="5575466"/>
            <a:ext cx="1055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600" dirty="0"/>
              <a:t>主任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DC327BC-C7A5-D108-4F0B-2EDC307B22C4}"/>
              </a:ext>
            </a:extLst>
          </p:cNvPr>
          <p:cNvSpPr txBox="1"/>
          <p:nvPr/>
        </p:nvSpPr>
        <p:spPr>
          <a:xfrm>
            <a:off x="4729753" y="5060357"/>
            <a:ext cx="1055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600" dirty="0"/>
              <a:t>係長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535A748-66BB-DC68-D0FF-F05F3C92AE41}"/>
              </a:ext>
            </a:extLst>
          </p:cNvPr>
          <p:cNvSpPr txBox="1"/>
          <p:nvPr/>
        </p:nvSpPr>
        <p:spPr>
          <a:xfrm>
            <a:off x="6261870" y="4532161"/>
            <a:ext cx="1055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600" dirty="0"/>
              <a:t>補佐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034786-C1FD-B785-8587-2186E78D37B2}"/>
              </a:ext>
            </a:extLst>
          </p:cNvPr>
          <p:cNvSpPr txBox="1"/>
          <p:nvPr/>
        </p:nvSpPr>
        <p:spPr>
          <a:xfrm>
            <a:off x="7368600" y="4029632"/>
            <a:ext cx="15659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600" dirty="0"/>
              <a:t>課</a:t>
            </a:r>
            <a:r>
              <a:rPr kumimoji="1" lang="en-US" altLang="ja-JP" sz="1600" dirty="0"/>
              <a:t>(</a:t>
            </a:r>
            <a:r>
              <a:rPr kumimoji="1" lang="ja-JP" altLang="en-US" sz="1600" dirty="0"/>
              <a:t>室</a:t>
            </a:r>
            <a:r>
              <a:rPr kumimoji="1" lang="en-US" altLang="ja-JP" sz="1600" dirty="0"/>
              <a:t>)</a:t>
            </a:r>
            <a:r>
              <a:rPr kumimoji="1" lang="ja-JP" altLang="en-US" sz="1600" dirty="0"/>
              <a:t>長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5D921D2-972F-A5B3-5CD2-2657EED60274}"/>
              </a:ext>
            </a:extLst>
          </p:cNvPr>
          <p:cNvSpPr/>
          <p:nvPr/>
        </p:nvSpPr>
        <p:spPr>
          <a:xfrm rot="16200000">
            <a:off x="5112952" y="2977845"/>
            <a:ext cx="437599" cy="72055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lIns="36000" rtlCol="0" anchor="b" anchorCtr="0"/>
          <a:lstStyle/>
          <a:p>
            <a:pPr indent="3671888" algn="ctr"/>
            <a:endParaRPr kumimoji="1" lang="ja-JP" altLang="en-US" sz="1600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DB04429-4B22-F334-32A6-908C960B8EA6}"/>
              </a:ext>
            </a:extLst>
          </p:cNvPr>
          <p:cNvSpPr/>
          <p:nvPr/>
        </p:nvSpPr>
        <p:spPr>
          <a:xfrm rot="16200000">
            <a:off x="5832968" y="3222367"/>
            <a:ext cx="430628" cy="57724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endParaRPr kumimoji="1" lang="ja-JP" altLang="en-US" sz="1600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EE43109-80FE-C1F6-72D3-4E5CEC10AFD2}"/>
              </a:ext>
            </a:extLst>
          </p:cNvPr>
          <p:cNvSpPr/>
          <p:nvPr/>
        </p:nvSpPr>
        <p:spPr>
          <a:xfrm rot="16200000">
            <a:off x="6547245" y="3459094"/>
            <a:ext cx="430630" cy="4319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endParaRPr kumimoji="1" lang="ja-JP" altLang="en-US" sz="16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B385855-4C5C-D2FF-4F7B-D7204BCDD608}"/>
              </a:ext>
            </a:extLst>
          </p:cNvPr>
          <p:cNvSpPr/>
          <p:nvPr/>
        </p:nvSpPr>
        <p:spPr>
          <a:xfrm rot="16200000">
            <a:off x="7263457" y="3689990"/>
            <a:ext cx="430630" cy="286651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endParaRPr kumimoji="1" lang="ja-JP" altLang="en-US" sz="1600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92AA8A9-983C-9C48-2B53-83636778EF09}"/>
              </a:ext>
            </a:extLst>
          </p:cNvPr>
          <p:cNvSpPr/>
          <p:nvPr/>
        </p:nvSpPr>
        <p:spPr>
          <a:xfrm rot="16200000">
            <a:off x="7959672" y="3928917"/>
            <a:ext cx="430630" cy="14410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/>
          </a:p>
        </p:txBody>
      </p:sp>
      <p:sp>
        <p:nvSpPr>
          <p:cNvPr id="3" name="フローチャート: 他ページ結合子 2">
            <a:extLst>
              <a:ext uri="{FF2B5EF4-FFF2-40B4-BE49-F238E27FC236}">
                <a16:creationId xmlns:a16="http://schemas.microsoft.com/office/drawing/2014/main" id="{3E3EE630-A864-8316-C3AC-AAE51B7C5DB9}"/>
              </a:ext>
            </a:extLst>
          </p:cNvPr>
          <p:cNvSpPr/>
          <p:nvPr/>
        </p:nvSpPr>
        <p:spPr>
          <a:xfrm>
            <a:off x="1243220" y="1067012"/>
            <a:ext cx="1440000" cy="2732182"/>
          </a:xfrm>
          <a:prstGeom prst="flowChartOffpageConnector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社会人としての素養（マナーやコミュニケーション力）、協調性や適応力の醸成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法人業務に必要な知識、基礎的な業務遂行力の習得（法令遵守、説明力、会議運営ロジ、文書作成等）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13" name="フローチャート: 他ページ結合子 12">
            <a:extLst>
              <a:ext uri="{FF2B5EF4-FFF2-40B4-BE49-F238E27FC236}">
                <a16:creationId xmlns:a16="http://schemas.microsoft.com/office/drawing/2014/main" id="{7EC814C4-2F6F-5ED8-3B13-42CB5D2DDDC9}"/>
              </a:ext>
            </a:extLst>
          </p:cNvPr>
          <p:cNvSpPr/>
          <p:nvPr/>
        </p:nvSpPr>
        <p:spPr>
          <a:xfrm>
            <a:off x="2791446" y="1069681"/>
            <a:ext cx="1440000" cy="2520971"/>
          </a:xfrm>
          <a:prstGeom prst="flowChartOffpageConnector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業務遂行力の強化（連絡調整力、対外交渉力、企画立案力、情報収集力等）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</a:rPr>
              <a:t>若手職員のサポート</a:t>
            </a:r>
            <a:endParaRPr kumimoji="1" lang="en-US" altLang="ja-JP" sz="1200" strike="sngStrike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コスト意識の醸成</a:t>
            </a:r>
            <a:endParaRPr kumimoji="1" lang="en-US" altLang="ja-JP" sz="1200" dirty="0">
              <a:solidFill>
                <a:schemeClr val="tx1"/>
              </a:solidFill>
            </a:endParaRPr>
          </a:p>
        </p:txBody>
      </p:sp>
      <p:sp>
        <p:nvSpPr>
          <p:cNvPr id="19" name="フローチャート: 他ページ結合子 18">
            <a:extLst>
              <a:ext uri="{FF2B5EF4-FFF2-40B4-BE49-F238E27FC236}">
                <a16:creationId xmlns:a16="http://schemas.microsoft.com/office/drawing/2014/main" id="{813653BC-7B77-EE53-B4DC-18BE1CBF4B2B}"/>
              </a:ext>
            </a:extLst>
          </p:cNvPr>
          <p:cNvSpPr/>
          <p:nvPr/>
        </p:nvSpPr>
        <p:spPr>
          <a:xfrm>
            <a:off x="4332899" y="1070826"/>
            <a:ext cx="1440000" cy="2426631"/>
          </a:xfrm>
          <a:prstGeom prst="flowChartOffpageConnector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係業務の進捗管理、円滑な業務遂行のための役割分担（割り振り）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上司の補佐、部下の指導、上下間の調整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課題対応力、問題解決力、業務改善力</a:t>
            </a:r>
            <a:endParaRPr kumimoji="1" lang="en-US" altLang="ja-JP" sz="1200" dirty="0">
              <a:solidFill>
                <a:schemeClr val="tx1"/>
              </a:solidFill>
            </a:endParaRPr>
          </a:p>
        </p:txBody>
      </p:sp>
      <p:sp>
        <p:nvSpPr>
          <p:cNvPr id="20" name="フローチャート: 他ページ結合子 19">
            <a:extLst>
              <a:ext uri="{FF2B5EF4-FFF2-40B4-BE49-F238E27FC236}">
                <a16:creationId xmlns:a16="http://schemas.microsoft.com/office/drawing/2014/main" id="{B4CF7C54-65E0-7049-B63C-BF3ABE85208B}"/>
              </a:ext>
            </a:extLst>
          </p:cNvPr>
          <p:cNvSpPr/>
          <p:nvPr/>
        </p:nvSpPr>
        <p:spPr>
          <a:xfrm>
            <a:off x="5870714" y="1062297"/>
            <a:ext cx="1440000" cy="2250934"/>
          </a:xfrm>
          <a:prstGeom prst="flowChartOffpageConnector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部署業務の進捗管理、課長の意思決定を支援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折衝力・統率力の発揮、部署内外を主体的に調整する能力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コスト意識に基づく業務改善力</a:t>
            </a:r>
            <a:endParaRPr kumimoji="1" lang="en-US" altLang="ja-JP" sz="1200" dirty="0">
              <a:solidFill>
                <a:schemeClr val="tx1"/>
              </a:solidFill>
            </a:endParaRPr>
          </a:p>
        </p:txBody>
      </p:sp>
      <p:sp>
        <p:nvSpPr>
          <p:cNvPr id="21" name="フローチャート: 他ページ結合子 20">
            <a:extLst>
              <a:ext uri="{FF2B5EF4-FFF2-40B4-BE49-F238E27FC236}">
                <a16:creationId xmlns:a16="http://schemas.microsoft.com/office/drawing/2014/main" id="{B5356AAD-C1DF-3F9B-A723-19321D228B99}"/>
              </a:ext>
            </a:extLst>
          </p:cNvPr>
          <p:cNvSpPr/>
          <p:nvPr/>
        </p:nvSpPr>
        <p:spPr>
          <a:xfrm>
            <a:off x="7406300" y="1058248"/>
            <a:ext cx="1440000" cy="2005780"/>
          </a:xfrm>
          <a:prstGeom prst="flowChartOffpageConnector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現状・課題を踏まえた法人全体の業務管理、広い視野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組織力・企画推進力の発揮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</a:rPr>
              <a:t>コスト意識に基づく企画立案力、業務改善力</a:t>
            </a:r>
            <a:endParaRPr kumimoji="1" lang="en-US" altLang="ja-JP" sz="1200" dirty="0">
              <a:solidFill>
                <a:schemeClr val="tx1"/>
              </a:solidFill>
            </a:endParaRP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1C2F90BF-1671-EBD6-AB92-242329CEE76C}"/>
              </a:ext>
            </a:extLst>
          </p:cNvPr>
          <p:cNvGrpSpPr/>
          <p:nvPr/>
        </p:nvGrpSpPr>
        <p:grpSpPr>
          <a:xfrm>
            <a:off x="1770142" y="5646623"/>
            <a:ext cx="520047" cy="715187"/>
            <a:chOff x="2075025" y="4352974"/>
            <a:chExt cx="520047" cy="7151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6" name="フリーフォーム: 図形 25">
              <a:extLst>
                <a:ext uri="{FF2B5EF4-FFF2-40B4-BE49-F238E27FC236}">
                  <a16:creationId xmlns:a16="http://schemas.microsoft.com/office/drawing/2014/main" id="{56EFEF6A-9A21-0775-CA26-929DCB79B82E}"/>
                </a:ext>
              </a:extLst>
            </p:cNvPr>
            <p:cNvSpPr/>
            <p:nvPr/>
          </p:nvSpPr>
          <p:spPr>
            <a:xfrm>
              <a:off x="2075025" y="4880983"/>
              <a:ext cx="520047" cy="187178"/>
            </a:xfrm>
            <a:custGeom>
              <a:avLst/>
              <a:gdLst>
                <a:gd name="connsiteX0" fmla="*/ 321238 w 520047"/>
                <a:gd name="connsiteY0" fmla="*/ 0 h 187178"/>
                <a:gd name="connsiteX1" fmla="*/ 321238 w 520047"/>
                <a:gd name="connsiteY1" fmla="*/ 74489 h 187178"/>
                <a:gd name="connsiteX2" fmla="*/ 160610 w 520047"/>
                <a:gd name="connsiteY2" fmla="*/ 74489 h 187178"/>
                <a:gd name="connsiteX3" fmla="*/ 160610 w 520047"/>
                <a:gd name="connsiteY3" fmla="*/ 148979 h 187178"/>
                <a:gd name="connsiteX4" fmla="*/ 0 w 520047"/>
                <a:gd name="connsiteY4" fmla="*/ 148979 h 187178"/>
                <a:gd name="connsiteX5" fmla="*/ 0 w 520047"/>
                <a:gd name="connsiteY5" fmla="*/ 187179 h 187178"/>
                <a:gd name="connsiteX6" fmla="*/ 198809 w 520047"/>
                <a:gd name="connsiteY6" fmla="*/ 187179 h 187178"/>
                <a:gd name="connsiteX7" fmla="*/ 198809 w 520047"/>
                <a:gd name="connsiteY7" fmla="*/ 112689 h 187178"/>
                <a:gd name="connsiteX8" fmla="*/ 359438 w 520047"/>
                <a:gd name="connsiteY8" fmla="*/ 112689 h 187178"/>
                <a:gd name="connsiteX9" fmla="*/ 359438 w 520047"/>
                <a:gd name="connsiteY9" fmla="*/ 38200 h 187178"/>
                <a:gd name="connsiteX10" fmla="*/ 520048 w 520047"/>
                <a:gd name="connsiteY10" fmla="*/ 38200 h 187178"/>
                <a:gd name="connsiteX11" fmla="*/ 520048 w 520047"/>
                <a:gd name="connsiteY11" fmla="*/ 0 h 187178"/>
                <a:gd name="connsiteX12" fmla="*/ 321238 w 520047"/>
                <a:gd name="connsiteY12" fmla="*/ 0 h 1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047" h="187178">
                  <a:moveTo>
                    <a:pt x="321238" y="0"/>
                  </a:moveTo>
                  <a:lnTo>
                    <a:pt x="321238" y="74489"/>
                  </a:lnTo>
                  <a:lnTo>
                    <a:pt x="160610" y="74489"/>
                  </a:lnTo>
                  <a:lnTo>
                    <a:pt x="160610" y="148979"/>
                  </a:lnTo>
                  <a:lnTo>
                    <a:pt x="0" y="148979"/>
                  </a:lnTo>
                  <a:lnTo>
                    <a:pt x="0" y="187179"/>
                  </a:lnTo>
                  <a:lnTo>
                    <a:pt x="198809" y="187179"/>
                  </a:lnTo>
                  <a:lnTo>
                    <a:pt x="198809" y="112689"/>
                  </a:lnTo>
                  <a:lnTo>
                    <a:pt x="359438" y="112689"/>
                  </a:lnTo>
                  <a:lnTo>
                    <a:pt x="359438" y="38200"/>
                  </a:lnTo>
                  <a:lnTo>
                    <a:pt x="520048" y="38200"/>
                  </a:lnTo>
                  <a:lnTo>
                    <a:pt x="520048" y="0"/>
                  </a:lnTo>
                  <a:lnTo>
                    <a:pt x="32123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" name="フリーフォーム: 図形 26">
              <a:extLst>
                <a:ext uri="{FF2B5EF4-FFF2-40B4-BE49-F238E27FC236}">
                  <a16:creationId xmlns:a16="http://schemas.microsoft.com/office/drawing/2014/main" id="{468C504B-3B7A-1AB8-E01B-AE842C435E30}"/>
                </a:ext>
              </a:extLst>
            </p:cNvPr>
            <p:cNvSpPr/>
            <p:nvPr/>
          </p:nvSpPr>
          <p:spPr>
            <a:xfrm rot="18900000">
              <a:off x="2165757" y="4352974"/>
              <a:ext cx="110511" cy="110511"/>
            </a:xfrm>
            <a:custGeom>
              <a:avLst/>
              <a:gdLst>
                <a:gd name="connsiteX0" fmla="*/ 110511 w 110511"/>
                <a:gd name="connsiteY0" fmla="*/ 55256 h 110511"/>
                <a:gd name="connsiteX1" fmla="*/ 55256 w 110511"/>
                <a:gd name="connsiteY1" fmla="*/ 110512 h 110511"/>
                <a:gd name="connsiteX2" fmla="*/ 0 w 110511"/>
                <a:gd name="connsiteY2" fmla="*/ 55256 h 110511"/>
                <a:gd name="connsiteX3" fmla="*/ 55256 w 110511"/>
                <a:gd name="connsiteY3" fmla="*/ 0 h 110511"/>
                <a:gd name="connsiteX4" fmla="*/ 110511 w 110511"/>
                <a:gd name="connsiteY4" fmla="*/ 55256 h 11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511" h="110511">
                  <a:moveTo>
                    <a:pt x="110511" y="55256"/>
                  </a:moveTo>
                  <a:cubicBezTo>
                    <a:pt x="110511" y="85773"/>
                    <a:pt x="85772" y="110512"/>
                    <a:pt x="55256" y="110512"/>
                  </a:cubicBezTo>
                  <a:cubicBezTo>
                    <a:pt x="24739" y="110512"/>
                    <a:pt x="0" y="85773"/>
                    <a:pt x="0" y="55256"/>
                  </a:cubicBezTo>
                  <a:cubicBezTo>
                    <a:pt x="0" y="24739"/>
                    <a:pt x="24739" y="0"/>
                    <a:pt x="55256" y="0"/>
                  </a:cubicBezTo>
                  <a:cubicBezTo>
                    <a:pt x="85772" y="0"/>
                    <a:pt x="110511" y="24739"/>
                    <a:pt x="110511" y="5525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" name="フリーフォーム: 図形 27">
              <a:extLst>
                <a:ext uri="{FF2B5EF4-FFF2-40B4-BE49-F238E27FC236}">
                  <a16:creationId xmlns:a16="http://schemas.microsoft.com/office/drawing/2014/main" id="{814F1764-61E5-01CA-E867-C155165C6A7C}"/>
                </a:ext>
              </a:extLst>
            </p:cNvPr>
            <p:cNvSpPr/>
            <p:nvPr/>
          </p:nvSpPr>
          <p:spPr>
            <a:xfrm>
              <a:off x="2083181" y="4487564"/>
              <a:ext cx="304778" cy="542323"/>
            </a:xfrm>
            <a:custGeom>
              <a:avLst/>
              <a:gdLst>
                <a:gd name="connsiteX0" fmla="*/ 23302 w 304778"/>
                <a:gd name="connsiteY0" fmla="*/ 273281 h 542323"/>
                <a:gd name="connsiteX1" fmla="*/ 47501 w 304778"/>
                <a:gd name="connsiteY1" fmla="*/ 249521 h 542323"/>
                <a:gd name="connsiteX2" fmla="*/ 47501 w 304778"/>
                <a:gd name="connsiteY2" fmla="*/ 146477 h 542323"/>
                <a:gd name="connsiteX3" fmla="*/ 74642 w 304778"/>
                <a:gd name="connsiteY3" fmla="*/ 114141 h 542323"/>
                <a:gd name="connsiteX4" fmla="*/ 74642 w 304778"/>
                <a:gd name="connsiteY4" fmla="*/ 212562 h 542323"/>
                <a:gd name="connsiteX5" fmla="*/ 95995 w 304778"/>
                <a:gd name="connsiteY5" fmla="*/ 259892 h 542323"/>
                <a:gd name="connsiteX6" fmla="*/ 9836 w 304778"/>
                <a:gd name="connsiteY6" fmla="*/ 496635 h 542323"/>
                <a:gd name="connsiteX7" fmla="*/ 30120 w 304778"/>
                <a:gd name="connsiteY7" fmla="*/ 540507 h 542323"/>
                <a:gd name="connsiteX8" fmla="*/ 72350 w 304778"/>
                <a:gd name="connsiteY8" fmla="*/ 520319 h 542323"/>
                <a:gd name="connsiteX9" fmla="*/ 165003 w 304778"/>
                <a:gd name="connsiteY9" fmla="*/ 265736 h 542323"/>
                <a:gd name="connsiteX10" fmla="*/ 237773 w 304778"/>
                <a:gd name="connsiteY10" fmla="*/ 307756 h 542323"/>
                <a:gd name="connsiteX11" fmla="*/ 216610 w 304778"/>
                <a:gd name="connsiteY11" fmla="*/ 427741 h 542323"/>
                <a:gd name="connsiteX12" fmla="*/ 244209 w 304778"/>
                <a:gd name="connsiteY12" fmla="*/ 467431 h 542323"/>
                <a:gd name="connsiteX13" fmla="*/ 282294 w 304778"/>
                <a:gd name="connsiteY13" fmla="*/ 440214 h 542323"/>
                <a:gd name="connsiteX14" fmla="*/ 303781 w 304778"/>
                <a:gd name="connsiteY14" fmla="*/ 318337 h 542323"/>
                <a:gd name="connsiteX15" fmla="*/ 272095 w 304778"/>
                <a:gd name="connsiteY15" fmla="*/ 250399 h 542323"/>
                <a:gd name="connsiteX16" fmla="*/ 188209 w 304778"/>
                <a:gd name="connsiteY16" fmla="*/ 201962 h 542323"/>
                <a:gd name="connsiteX17" fmla="*/ 191513 w 304778"/>
                <a:gd name="connsiteY17" fmla="*/ 190101 h 542323"/>
                <a:gd name="connsiteX18" fmla="*/ 201025 w 304778"/>
                <a:gd name="connsiteY18" fmla="*/ 103177 h 542323"/>
                <a:gd name="connsiteX19" fmla="*/ 201025 w 304778"/>
                <a:gd name="connsiteY19" fmla="*/ 63201 h 542323"/>
                <a:gd name="connsiteX20" fmla="*/ 137824 w 304778"/>
                <a:gd name="connsiteY20" fmla="*/ 0 h 542323"/>
                <a:gd name="connsiteX21" fmla="*/ 117502 w 304778"/>
                <a:gd name="connsiteY21" fmla="*/ 3362 h 542323"/>
                <a:gd name="connsiteX22" fmla="*/ 89482 w 304778"/>
                <a:gd name="connsiteY22" fmla="*/ 22519 h 542323"/>
                <a:gd name="connsiteX23" fmla="*/ 88871 w 304778"/>
                <a:gd name="connsiteY23" fmla="*/ 23264 h 542323"/>
                <a:gd name="connsiteX24" fmla="*/ 11116 w 304778"/>
                <a:gd name="connsiteY24" fmla="*/ 115936 h 542323"/>
                <a:gd name="connsiteX25" fmla="*/ 0 w 304778"/>
                <a:gd name="connsiteY25" fmla="*/ 146477 h 542323"/>
                <a:gd name="connsiteX26" fmla="*/ 0 w 304778"/>
                <a:gd name="connsiteY26" fmla="*/ 248718 h 542323"/>
                <a:gd name="connsiteX27" fmla="*/ 23321 w 304778"/>
                <a:gd name="connsiteY27" fmla="*/ 273262 h 542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04778" h="542323">
                  <a:moveTo>
                    <a:pt x="23302" y="273281"/>
                  </a:moveTo>
                  <a:cubicBezTo>
                    <a:pt x="36633" y="273529"/>
                    <a:pt x="47501" y="262795"/>
                    <a:pt x="47501" y="249521"/>
                  </a:cubicBezTo>
                  <a:lnTo>
                    <a:pt x="47501" y="146477"/>
                  </a:lnTo>
                  <a:lnTo>
                    <a:pt x="74642" y="114141"/>
                  </a:lnTo>
                  <a:lnTo>
                    <a:pt x="74642" y="212562"/>
                  </a:lnTo>
                  <a:cubicBezTo>
                    <a:pt x="74642" y="231395"/>
                    <a:pt x="82912" y="248317"/>
                    <a:pt x="95995" y="259892"/>
                  </a:cubicBezTo>
                  <a:lnTo>
                    <a:pt x="9836" y="496635"/>
                  </a:lnTo>
                  <a:cubicBezTo>
                    <a:pt x="3438" y="514245"/>
                    <a:pt x="12396" y="534433"/>
                    <a:pt x="30120" y="540507"/>
                  </a:cubicBezTo>
                  <a:cubicBezTo>
                    <a:pt x="47310" y="546409"/>
                    <a:pt x="66123" y="537470"/>
                    <a:pt x="72350" y="520319"/>
                  </a:cubicBezTo>
                  <a:lnTo>
                    <a:pt x="165003" y="265736"/>
                  </a:lnTo>
                  <a:lnTo>
                    <a:pt x="237773" y="307756"/>
                  </a:lnTo>
                  <a:lnTo>
                    <a:pt x="216610" y="427741"/>
                  </a:lnTo>
                  <a:cubicBezTo>
                    <a:pt x="213363" y="446192"/>
                    <a:pt x="225702" y="464528"/>
                    <a:pt x="244209" y="467431"/>
                  </a:cubicBezTo>
                  <a:cubicBezTo>
                    <a:pt x="262163" y="470258"/>
                    <a:pt x="279124" y="458187"/>
                    <a:pt x="282294" y="440214"/>
                  </a:cubicBezTo>
                  <a:lnTo>
                    <a:pt x="303781" y="318337"/>
                  </a:lnTo>
                  <a:cubicBezTo>
                    <a:pt x="308556" y="291292"/>
                    <a:pt x="295893" y="264132"/>
                    <a:pt x="272095" y="250399"/>
                  </a:cubicBezTo>
                  <a:lnTo>
                    <a:pt x="188209" y="201962"/>
                  </a:lnTo>
                  <a:cubicBezTo>
                    <a:pt x="189374" y="198161"/>
                    <a:pt x="190482" y="194227"/>
                    <a:pt x="191513" y="190101"/>
                  </a:cubicBezTo>
                  <a:cubicBezTo>
                    <a:pt x="197415" y="166685"/>
                    <a:pt x="201025" y="138035"/>
                    <a:pt x="201025" y="103177"/>
                  </a:cubicBezTo>
                  <a:lnTo>
                    <a:pt x="201025" y="63201"/>
                  </a:lnTo>
                  <a:cubicBezTo>
                    <a:pt x="201025" y="28306"/>
                    <a:pt x="172738" y="0"/>
                    <a:pt x="137824" y="0"/>
                  </a:cubicBezTo>
                  <a:cubicBezTo>
                    <a:pt x="130719" y="0"/>
                    <a:pt x="123881" y="1184"/>
                    <a:pt x="117502" y="3362"/>
                  </a:cubicBezTo>
                  <a:cubicBezTo>
                    <a:pt x="106481" y="7105"/>
                    <a:pt x="96817" y="13790"/>
                    <a:pt x="89482" y="22519"/>
                  </a:cubicBezTo>
                  <a:lnTo>
                    <a:pt x="88871" y="23264"/>
                  </a:lnTo>
                  <a:lnTo>
                    <a:pt x="11116" y="115936"/>
                  </a:lnTo>
                  <a:cubicBezTo>
                    <a:pt x="3935" y="124493"/>
                    <a:pt x="0" y="135303"/>
                    <a:pt x="0" y="146477"/>
                  </a:cubicBezTo>
                  <a:lnTo>
                    <a:pt x="0" y="248718"/>
                  </a:lnTo>
                  <a:cubicBezTo>
                    <a:pt x="0" y="261802"/>
                    <a:pt x="10237" y="273013"/>
                    <a:pt x="23321" y="27326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9" name="フリーフォーム: 図形 28">
              <a:extLst>
                <a:ext uri="{FF2B5EF4-FFF2-40B4-BE49-F238E27FC236}">
                  <a16:creationId xmlns:a16="http://schemas.microsoft.com/office/drawing/2014/main" id="{59550CC0-B818-3C5F-961D-388885EC0626}"/>
                </a:ext>
              </a:extLst>
            </p:cNvPr>
            <p:cNvSpPr/>
            <p:nvPr/>
          </p:nvSpPr>
          <p:spPr>
            <a:xfrm>
              <a:off x="2291979" y="4608810"/>
              <a:ext cx="77195" cy="78787"/>
            </a:xfrm>
            <a:custGeom>
              <a:avLst/>
              <a:gdLst>
                <a:gd name="connsiteX0" fmla="*/ 73782 w 77195"/>
                <a:gd name="connsiteY0" fmla="*/ 67518 h 78787"/>
                <a:gd name="connsiteX1" fmla="*/ 65321 w 77195"/>
                <a:gd name="connsiteY1" fmla="*/ 34685 h 78787"/>
                <a:gd name="connsiteX2" fmla="*/ 5233 w 77195"/>
                <a:gd name="connsiteY2" fmla="*/ 0 h 78787"/>
                <a:gd name="connsiteX3" fmla="*/ 0 w 77195"/>
                <a:gd name="connsiteY3" fmla="*/ 51837 h 78787"/>
                <a:gd name="connsiteX4" fmla="*/ 40873 w 77195"/>
                <a:gd name="connsiteY4" fmla="*/ 75444 h 78787"/>
                <a:gd name="connsiteX5" fmla="*/ 73782 w 77195"/>
                <a:gd name="connsiteY5" fmla="*/ 67518 h 7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195" h="78787">
                  <a:moveTo>
                    <a:pt x="73782" y="67518"/>
                  </a:moveTo>
                  <a:cubicBezTo>
                    <a:pt x="80658" y="56096"/>
                    <a:pt x="76800" y="41313"/>
                    <a:pt x="65321" y="34685"/>
                  </a:cubicBezTo>
                  <a:lnTo>
                    <a:pt x="5233" y="0"/>
                  </a:lnTo>
                  <a:cubicBezTo>
                    <a:pt x="4546" y="18470"/>
                    <a:pt x="2827" y="35831"/>
                    <a:pt x="0" y="51837"/>
                  </a:cubicBezTo>
                  <a:lnTo>
                    <a:pt x="40873" y="75444"/>
                  </a:lnTo>
                  <a:cubicBezTo>
                    <a:pt x="52200" y="81977"/>
                    <a:pt x="67040" y="78730"/>
                    <a:pt x="73782" y="6751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C92AAD9D-D98F-A4FB-5D44-E7FD222655C1}"/>
              </a:ext>
            </a:extLst>
          </p:cNvPr>
          <p:cNvGrpSpPr/>
          <p:nvPr/>
        </p:nvGrpSpPr>
        <p:grpSpPr>
          <a:xfrm>
            <a:off x="3188375" y="5176386"/>
            <a:ext cx="520047" cy="715187"/>
            <a:chOff x="2075025" y="4352974"/>
            <a:chExt cx="520047" cy="7151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" name="フリーフォーム: 図形 31">
              <a:extLst>
                <a:ext uri="{FF2B5EF4-FFF2-40B4-BE49-F238E27FC236}">
                  <a16:creationId xmlns:a16="http://schemas.microsoft.com/office/drawing/2014/main" id="{C45DC992-3A90-E85F-D2FB-2BB09DE062EB}"/>
                </a:ext>
              </a:extLst>
            </p:cNvPr>
            <p:cNvSpPr/>
            <p:nvPr/>
          </p:nvSpPr>
          <p:spPr>
            <a:xfrm>
              <a:off x="2075025" y="4880983"/>
              <a:ext cx="520047" cy="187178"/>
            </a:xfrm>
            <a:custGeom>
              <a:avLst/>
              <a:gdLst>
                <a:gd name="connsiteX0" fmla="*/ 321238 w 520047"/>
                <a:gd name="connsiteY0" fmla="*/ 0 h 187178"/>
                <a:gd name="connsiteX1" fmla="*/ 321238 w 520047"/>
                <a:gd name="connsiteY1" fmla="*/ 74489 h 187178"/>
                <a:gd name="connsiteX2" fmla="*/ 160610 w 520047"/>
                <a:gd name="connsiteY2" fmla="*/ 74489 h 187178"/>
                <a:gd name="connsiteX3" fmla="*/ 160610 w 520047"/>
                <a:gd name="connsiteY3" fmla="*/ 148979 h 187178"/>
                <a:gd name="connsiteX4" fmla="*/ 0 w 520047"/>
                <a:gd name="connsiteY4" fmla="*/ 148979 h 187178"/>
                <a:gd name="connsiteX5" fmla="*/ 0 w 520047"/>
                <a:gd name="connsiteY5" fmla="*/ 187179 h 187178"/>
                <a:gd name="connsiteX6" fmla="*/ 198809 w 520047"/>
                <a:gd name="connsiteY6" fmla="*/ 187179 h 187178"/>
                <a:gd name="connsiteX7" fmla="*/ 198809 w 520047"/>
                <a:gd name="connsiteY7" fmla="*/ 112689 h 187178"/>
                <a:gd name="connsiteX8" fmla="*/ 359438 w 520047"/>
                <a:gd name="connsiteY8" fmla="*/ 112689 h 187178"/>
                <a:gd name="connsiteX9" fmla="*/ 359438 w 520047"/>
                <a:gd name="connsiteY9" fmla="*/ 38200 h 187178"/>
                <a:gd name="connsiteX10" fmla="*/ 520048 w 520047"/>
                <a:gd name="connsiteY10" fmla="*/ 38200 h 187178"/>
                <a:gd name="connsiteX11" fmla="*/ 520048 w 520047"/>
                <a:gd name="connsiteY11" fmla="*/ 0 h 187178"/>
                <a:gd name="connsiteX12" fmla="*/ 321238 w 520047"/>
                <a:gd name="connsiteY12" fmla="*/ 0 h 1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047" h="187178">
                  <a:moveTo>
                    <a:pt x="321238" y="0"/>
                  </a:moveTo>
                  <a:lnTo>
                    <a:pt x="321238" y="74489"/>
                  </a:lnTo>
                  <a:lnTo>
                    <a:pt x="160610" y="74489"/>
                  </a:lnTo>
                  <a:lnTo>
                    <a:pt x="160610" y="148979"/>
                  </a:lnTo>
                  <a:lnTo>
                    <a:pt x="0" y="148979"/>
                  </a:lnTo>
                  <a:lnTo>
                    <a:pt x="0" y="187179"/>
                  </a:lnTo>
                  <a:lnTo>
                    <a:pt x="198809" y="187179"/>
                  </a:lnTo>
                  <a:lnTo>
                    <a:pt x="198809" y="112689"/>
                  </a:lnTo>
                  <a:lnTo>
                    <a:pt x="359438" y="112689"/>
                  </a:lnTo>
                  <a:lnTo>
                    <a:pt x="359438" y="38200"/>
                  </a:lnTo>
                  <a:lnTo>
                    <a:pt x="520048" y="38200"/>
                  </a:lnTo>
                  <a:lnTo>
                    <a:pt x="520048" y="0"/>
                  </a:lnTo>
                  <a:lnTo>
                    <a:pt x="32123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3" name="フリーフォーム: 図形 32">
              <a:extLst>
                <a:ext uri="{FF2B5EF4-FFF2-40B4-BE49-F238E27FC236}">
                  <a16:creationId xmlns:a16="http://schemas.microsoft.com/office/drawing/2014/main" id="{9F41666D-F674-6FD7-7928-54318C5B5943}"/>
                </a:ext>
              </a:extLst>
            </p:cNvPr>
            <p:cNvSpPr/>
            <p:nvPr/>
          </p:nvSpPr>
          <p:spPr>
            <a:xfrm rot="18900000">
              <a:off x="2165757" y="4352974"/>
              <a:ext cx="110511" cy="110511"/>
            </a:xfrm>
            <a:custGeom>
              <a:avLst/>
              <a:gdLst>
                <a:gd name="connsiteX0" fmla="*/ 110511 w 110511"/>
                <a:gd name="connsiteY0" fmla="*/ 55256 h 110511"/>
                <a:gd name="connsiteX1" fmla="*/ 55256 w 110511"/>
                <a:gd name="connsiteY1" fmla="*/ 110512 h 110511"/>
                <a:gd name="connsiteX2" fmla="*/ 0 w 110511"/>
                <a:gd name="connsiteY2" fmla="*/ 55256 h 110511"/>
                <a:gd name="connsiteX3" fmla="*/ 55256 w 110511"/>
                <a:gd name="connsiteY3" fmla="*/ 0 h 110511"/>
                <a:gd name="connsiteX4" fmla="*/ 110511 w 110511"/>
                <a:gd name="connsiteY4" fmla="*/ 55256 h 11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511" h="110511">
                  <a:moveTo>
                    <a:pt x="110511" y="55256"/>
                  </a:moveTo>
                  <a:cubicBezTo>
                    <a:pt x="110511" y="85773"/>
                    <a:pt x="85772" y="110512"/>
                    <a:pt x="55256" y="110512"/>
                  </a:cubicBezTo>
                  <a:cubicBezTo>
                    <a:pt x="24739" y="110512"/>
                    <a:pt x="0" y="85773"/>
                    <a:pt x="0" y="55256"/>
                  </a:cubicBezTo>
                  <a:cubicBezTo>
                    <a:pt x="0" y="24739"/>
                    <a:pt x="24739" y="0"/>
                    <a:pt x="55256" y="0"/>
                  </a:cubicBezTo>
                  <a:cubicBezTo>
                    <a:pt x="85772" y="0"/>
                    <a:pt x="110511" y="24739"/>
                    <a:pt x="110511" y="5525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4" name="フリーフォーム: 図形 33">
              <a:extLst>
                <a:ext uri="{FF2B5EF4-FFF2-40B4-BE49-F238E27FC236}">
                  <a16:creationId xmlns:a16="http://schemas.microsoft.com/office/drawing/2014/main" id="{D03EF841-1DEC-41F8-EB66-A8720CF121B5}"/>
                </a:ext>
              </a:extLst>
            </p:cNvPr>
            <p:cNvSpPr/>
            <p:nvPr/>
          </p:nvSpPr>
          <p:spPr>
            <a:xfrm>
              <a:off x="2083181" y="4487564"/>
              <a:ext cx="304778" cy="542323"/>
            </a:xfrm>
            <a:custGeom>
              <a:avLst/>
              <a:gdLst>
                <a:gd name="connsiteX0" fmla="*/ 23302 w 304778"/>
                <a:gd name="connsiteY0" fmla="*/ 273281 h 542323"/>
                <a:gd name="connsiteX1" fmla="*/ 47501 w 304778"/>
                <a:gd name="connsiteY1" fmla="*/ 249521 h 542323"/>
                <a:gd name="connsiteX2" fmla="*/ 47501 w 304778"/>
                <a:gd name="connsiteY2" fmla="*/ 146477 h 542323"/>
                <a:gd name="connsiteX3" fmla="*/ 74642 w 304778"/>
                <a:gd name="connsiteY3" fmla="*/ 114141 h 542323"/>
                <a:gd name="connsiteX4" fmla="*/ 74642 w 304778"/>
                <a:gd name="connsiteY4" fmla="*/ 212562 h 542323"/>
                <a:gd name="connsiteX5" fmla="*/ 95995 w 304778"/>
                <a:gd name="connsiteY5" fmla="*/ 259892 h 542323"/>
                <a:gd name="connsiteX6" fmla="*/ 9836 w 304778"/>
                <a:gd name="connsiteY6" fmla="*/ 496635 h 542323"/>
                <a:gd name="connsiteX7" fmla="*/ 30120 w 304778"/>
                <a:gd name="connsiteY7" fmla="*/ 540507 h 542323"/>
                <a:gd name="connsiteX8" fmla="*/ 72350 w 304778"/>
                <a:gd name="connsiteY8" fmla="*/ 520319 h 542323"/>
                <a:gd name="connsiteX9" fmla="*/ 165003 w 304778"/>
                <a:gd name="connsiteY9" fmla="*/ 265736 h 542323"/>
                <a:gd name="connsiteX10" fmla="*/ 237773 w 304778"/>
                <a:gd name="connsiteY10" fmla="*/ 307756 h 542323"/>
                <a:gd name="connsiteX11" fmla="*/ 216610 w 304778"/>
                <a:gd name="connsiteY11" fmla="*/ 427741 h 542323"/>
                <a:gd name="connsiteX12" fmla="*/ 244209 w 304778"/>
                <a:gd name="connsiteY12" fmla="*/ 467431 h 542323"/>
                <a:gd name="connsiteX13" fmla="*/ 282294 w 304778"/>
                <a:gd name="connsiteY13" fmla="*/ 440214 h 542323"/>
                <a:gd name="connsiteX14" fmla="*/ 303781 w 304778"/>
                <a:gd name="connsiteY14" fmla="*/ 318337 h 542323"/>
                <a:gd name="connsiteX15" fmla="*/ 272095 w 304778"/>
                <a:gd name="connsiteY15" fmla="*/ 250399 h 542323"/>
                <a:gd name="connsiteX16" fmla="*/ 188209 w 304778"/>
                <a:gd name="connsiteY16" fmla="*/ 201962 h 542323"/>
                <a:gd name="connsiteX17" fmla="*/ 191513 w 304778"/>
                <a:gd name="connsiteY17" fmla="*/ 190101 h 542323"/>
                <a:gd name="connsiteX18" fmla="*/ 201025 w 304778"/>
                <a:gd name="connsiteY18" fmla="*/ 103177 h 542323"/>
                <a:gd name="connsiteX19" fmla="*/ 201025 w 304778"/>
                <a:gd name="connsiteY19" fmla="*/ 63201 h 542323"/>
                <a:gd name="connsiteX20" fmla="*/ 137824 w 304778"/>
                <a:gd name="connsiteY20" fmla="*/ 0 h 542323"/>
                <a:gd name="connsiteX21" fmla="*/ 117502 w 304778"/>
                <a:gd name="connsiteY21" fmla="*/ 3362 h 542323"/>
                <a:gd name="connsiteX22" fmla="*/ 89482 w 304778"/>
                <a:gd name="connsiteY22" fmla="*/ 22519 h 542323"/>
                <a:gd name="connsiteX23" fmla="*/ 88871 w 304778"/>
                <a:gd name="connsiteY23" fmla="*/ 23264 h 542323"/>
                <a:gd name="connsiteX24" fmla="*/ 11116 w 304778"/>
                <a:gd name="connsiteY24" fmla="*/ 115936 h 542323"/>
                <a:gd name="connsiteX25" fmla="*/ 0 w 304778"/>
                <a:gd name="connsiteY25" fmla="*/ 146477 h 542323"/>
                <a:gd name="connsiteX26" fmla="*/ 0 w 304778"/>
                <a:gd name="connsiteY26" fmla="*/ 248718 h 542323"/>
                <a:gd name="connsiteX27" fmla="*/ 23321 w 304778"/>
                <a:gd name="connsiteY27" fmla="*/ 273262 h 542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04778" h="542323">
                  <a:moveTo>
                    <a:pt x="23302" y="273281"/>
                  </a:moveTo>
                  <a:cubicBezTo>
                    <a:pt x="36633" y="273529"/>
                    <a:pt x="47501" y="262795"/>
                    <a:pt x="47501" y="249521"/>
                  </a:cubicBezTo>
                  <a:lnTo>
                    <a:pt x="47501" y="146477"/>
                  </a:lnTo>
                  <a:lnTo>
                    <a:pt x="74642" y="114141"/>
                  </a:lnTo>
                  <a:lnTo>
                    <a:pt x="74642" y="212562"/>
                  </a:lnTo>
                  <a:cubicBezTo>
                    <a:pt x="74642" y="231395"/>
                    <a:pt x="82912" y="248317"/>
                    <a:pt x="95995" y="259892"/>
                  </a:cubicBezTo>
                  <a:lnTo>
                    <a:pt x="9836" y="496635"/>
                  </a:lnTo>
                  <a:cubicBezTo>
                    <a:pt x="3438" y="514245"/>
                    <a:pt x="12396" y="534433"/>
                    <a:pt x="30120" y="540507"/>
                  </a:cubicBezTo>
                  <a:cubicBezTo>
                    <a:pt x="47310" y="546409"/>
                    <a:pt x="66123" y="537470"/>
                    <a:pt x="72350" y="520319"/>
                  </a:cubicBezTo>
                  <a:lnTo>
                    <a:pt x="165003" y="265736"/>
                  </a:lnTo>
                  <a:lnTo>
                    <a:pt x="237773" y="307756"/>
                  </a:lnTo>
                  <a:lnTo>
                    <a:pt x="216610" y="427741"/>
                  </a:lnTo>
                  <a:cubicBezTo>
                    <a:pt x="213363" y="446192"/>
                    <a:pt x="225702" y="464528"/>
                    <a:pt x="244209" y="467431"/>
                  </a:cubicBezTo>
                  <a:cubicBezTo>
                    <a:pt x="262163" y="470258"/>
                    <a:pt x="279124" y="458187"/>
                    <a:pt x="282294" y="440214"/>
                  </a:cubicBezTo>
                  <a:lnTo>
                    <a:pt x="303781" y="318337"/>
                  </a:lnTo>
                  <a:cubicBezTo>
                    <a:pt x="308556" y="291292"/>
                    <a:pt x="295893" y="264132"/>
                    <a:pt x="272095" y="250399"/>
                  </a:cubicBezTo>
                  <a:lnTo>
                    <a:pt x="188209" y="201962"/>
                  </a:lnTo>
                  <a:cubicBezTo>
                    <a:pt x="189374" y="198161"/>
                    <a:pt x="190482" y="194227"/>
                    <a:pt x="191513" y="190101"/>
                  </a:cubicBezTo>
                  <a:cubicBezTo>
                    <a:pt x="197415" y="166685"/>
                    <a:pt x="201025" y="138035"/>
                    <a:pt x="201025" y="103177"/>
                  </a:cubicBezTo>
                  <a:lnTo>
                    <a:pt x="201025" y="63201"/>
                  </a:lnTo>
                  <a:cubicBezTo>
                    <a:pt x="201025" y="28306"/>
                    <a:pt x="172738" y="0"/>
                    <a:pt x="137824" y="0"/>
                  </a:cubicBezTo>
                  <a:cubicBezTo>
                    <a:pt x="130719" y="0"/>
                    <a:pt x="123881" y="1184"/>
                    <a:pt x="117502" y="3362"/>
                  </a:cubicBezTo>
                  <a:cubicBezTo>
                    <a:pt x="106481" y="7105"/>
                    <a:pt x="96817" y="13790"/>
                    <a:pt x="89482" y="22519"/>
                  </a:cubicBezTo>
                  <a:lnTo>
                    <a:pt x="88871" y="23264"/>
                  </a:lnTo>
                  <a:lnTo>
                    <a:pt x="11116" y="115936"/>
                  </a:lnTo>
                  <a:cubicBezTo>
                    <a:pt x="3935" y="124493"/>
                    <a:pt x="0" y="135303"/>
                    <a:pt x="0" y="146477"/>
                  </a:cubicBezTo>
                  <a:lnTo>
                    <a:pt x="0" y="248718"/>
                  </a:lnTo>
                  <a:cubicBezTo>
                    <a:pt x="0" y="261802"/>
                    <a:pt x="10237" y="273013"/>
                    <a:pt x="23321" y="27326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5" name="フリーフォーム: 図形 34">
              <a:extLst>
                <a:ext uri="{FF2B5EF4-FFF2-40B4-BE49-F238E27FC236}">
                  <a16:creationId xmlns:a16="http://schemas.microsoft.com/office/drawing/2014/main" id="{E4B672F1-A82C-CCDE-80F0-A29ADC4B5DD0}"/>
                </a:ext>
              </a:extLst>
            </p:cNvPr>
            <p:cNvSpPr/>
            <p:nvPr/>
          </p:nvSpPr>
          <p:spPr>
            <a:xfrm>
              <a:off x="2291979" y="4608810"/>
              <a:ext cx="77195" cy="78787"/>
            </a:xfrm>
            <a:custGeom>
              <a:avLst/>
              <a:gdLst>
                <a:gd name="connsiteX0" fmla="*/ 73782 w 77195"/>
                <a:gd name="connsiteY0" fmla="*/ 67518 h 78787"/>
                <a:gd name="connsiteX1" fmla="*/ 65321 w 77195"/>
                <a:gd name="connsiteY1" fmla="*/ 34685 h 78787"/>
                <a:gd name="connsiteX2" fmla="*/ 5233 w 77195"/>
                <a:gd name="connsiteY2" fmla="*/ 0 h 78787"/>
                <a:gd name="connsiteX3" fmla="*/ 0 w 77195"/>
                <a:gd name="connsiteY3" fmla="*/ 51837 h 78787"/>
                <a:gd name="connsiteX4" fmla="*/ 40873 w 77195"/>
                <a:gd name="connsiteY4" fmla="*/ 75444 h 78787"/>
                <a:gd name="connsiteX5" fmla="*/ 73782 w 77195"/>
                <a:gd name="connsiteY5" fmla="*/ 67518 h 7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195" h="78787">
                  <a:moveTo>
                    <a:pt x="73782" y="67518"/>
                  </a:moveTo>
                  <a:cubicBezTo>
                    <a:pt x="80658" y="56096"/>
                    <a:pt x="76800" y="41313"/>
                    <a:pt x="65321" y="34685"/>
                  </a:cubicBezTo>
                  <a:lnTo>
                    <a:pt x="5233" y="0"/>
                  </a:lnTo>
                  <a:cubicBezTo>
                    <a:pt x="4546" y="18470"/>
                    <a:pt x="2827" y="35831"/>
                    <a:pt x="0" y="51837"/>
                  </a:cubicBezTo>
                  <a:lnTo>
                    <a:pt x="40873" y="75444"/>
                  </a:lnTo>
                  <a:cubicBezTo>
                    <a:pt x="52200" y="81977"/>
                    <a:pt x="67040" y="78730"/>
                    <a:pt x="73782" y="6751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3E7F8956-9325-DFDE-CBF7-3B72A234E8E7}"/>
              </a:ext>
            </a:extLst>
          </p:cNvPr>
          <p:cNvGrpSpPr/>
          <p:nvPr/>
        </p:nvGrpSpPr>
        <p:grpSpPr>
          <a:xfrm>
            <a:off x="4632211" y="4676267"/>
            <a:ext cx="520047" cy="715187"/>
            <a:chOff x="2075025" y="4352974"/>
            <a:chExt cx="520047" cy="7151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7" name="フリーフォーム: 図形 36">
              <a:extLst>
                <a:ext uri="{FF2B5EF4-FFF2-40B4-BE49-F238E27FC236}">
                  <a16:creationId xmlns:a16="http://schemas.microsoft.com/office/drawing/2014/main" id="{943E2AA9-CC9E-BB61-3926-F2C550F88CFA}"/>
                </a:ext>
              </a:extLst>
            </p:cNvPr>
            <p:cNvSpPr/>
            <p:nvPr/>
          </p:nvSpPr>
          <p:spPr>
            <a:xfrm>
              <a:off x="2075025" y="4880983"/>
              <a:ext cx="520047" cy="187178"/>
            </a:xfrm>
            <a:custGeom>
              <a:avLst/>
              <a:gdLst>
                <a:gd name="connsiteX0" fmla="*/ 321238 w 520047"/>
                <a:gd name="connsiteY0" fmla="*/ 0 h 187178"/>
                <a:gd name="connsiteX1" fmla="*/ 321238 w 520047"/>
                <a:gd name="connsiteY1" fmla="*/ 74489 h 187178"/>
                <a:gd name="connsiteX2" fmla="*/ 160610 w 520047"/>
                <a:gd name="connsiteY2" fmla="*/ 74489 h 187178"/>
                <a:gd name="connsiteX3" fmla="*/ 160610 w 520047"/>
                <a:gd name="connsiteY3" fmla="*/ 148979 h 187178"/>
                <a:gd name="connsiteX4" fmla="*/ 0 w 520047"/>
                <a:gd name="connsiteY4" fmla="*/ 148979 h 187178"/>
                <a:gd name="connsiteX5" fmla="*/ 0 w 520047"/>
                <a:gd name="connsiteY5" fmla="*/ 187179 h 187178"/>
                <a:gd name="connsiteX6" fmla="*/ 198809 w 520047"/>
                <a:gd name="connsiteY6" fmla="*/ 187179 h 187178"/>
                <a:gd name="connsiteX7" fmla="*/ 198809 w 520047"/>
                <a:gd name="connsiteY7" fmla="*/ 112689 h 187178"/>
                <a:gd name="connsiteX8" fmla="*/ 359438 w 520047"/>
                <a:gd name="connsiteY8" fmla="*/ 112689 h 187178"/>
                <a:gd name="connsiteX9" fmla="*/ 359438 w 520047"/>
                <a:gd name="connsiteY9" fmla="*/ 38200 h 187178"/>
                <a:gd name="connsiteX10" fmla="*/ 520048 w 520047"/>
                <a:gd name="connsiteY10" fmla="*/ 38200 h 187178"/>
                <a:gd name="connsiteX11" fmla="*/ 520048 w 520047"/>
                <a:gd name="connsiteY11" fmla="*/ 0 h 187178"/>
                <a:gd name="connsiteX12" fmla="*/ 321238 w 520047"/>
                <a:gd name="connsiteY12" fmla="*/ 0 h 1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047" h="187178">
                  <a:moveTo>
                    <a:pt x="321238" y="0"/>
                  </a:moveTo>
                  <a:lnTo>
                    <a:pt x="321238" y="74489"/>
                  </a:lnTo>
                  <a:lnTo>
                    <a:pt x="160610" y="74489"/>
                  </a:lnTo>
                  <a:lnTo>
                    <a:pt x="160610" y="148979"/>
                  </a:lnTo>
                  <a:lnTo>
                    <a:pt x="0" y="148979"/>
                  </a:lnTo>
                  <a:lnTo>
                    <a:pt x="0" y="187179"/>
                  </a:lnTo>
                  <a:lnTo>
                    <a:pt x="198809" y="187179"/>
                  </a:lnTo>
                  <a:lnTo>
                    <a:pt x="198809" y="112689"/>
                  </a:lnTo>
                  <a:lnTo>
                    <a:pt x="359438" y="112689"/>
                  </a:lnTo>
                  <a:lnTo>
                    <a:pt x="359438" y="38200"/>
                  </a:lnTo>
                  <a:lnTo>
                    <a:pt x="520048" y="38200"/>
                  </a:lnTo>
                  <a:lnTo>
                    <a:pt x="520048" y="0"/>
                  </a:lnTo>
                  <a:lnTo>
                    <a:pt x="32123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8" name="フリーフォーム: 図形 37">
              <a:extLst>
                <a:ext uri="{FF2B5EF4-FFF2-40B4-BE49-F238E27FC236}">
                  <a16:creationId xmlns:a16="http://schemas.microsoft.com/office/drawing/2014/main" id="{6E53287C-5C2A-14B8-5587-69B922040755}"/>
                </a:ext>
              </a:extLst>
            </p:cNvPr>
            <p:cNvSpPr/>
            <p:nvPr/>
          </p:nvSpPr>
          <p:spPr>
            <a:xfrm rot="18900000">
              <a:off x="2165757" y="4352974"/>
              <a:ext cx="110511" cy="110511"/>
            </a:xfrm>
            <a:custGeom>
              <a:avLst/>
              <a:gdLst>
                <a:gd name="connsiteX0" fmla="*/ 110511 w 110511"/>
                <a:gd name="connsiteY0" fmla="*/ 55256 h 110511"/>
                <a:gd name="connsiteX1" fmla="*/ 55256 w 110511"/>
                <a:gd name="connsiteY1" fmla="*/ 110512 h 110511"/>
                <a:gd name="connsiteX2" fmla="*/ 0 w 110511"/>
                <a:gd name="connsiteY2" fmla="*/ 55256 h 110511"/>
                <a:gd name="connsiteX3" fmla="*/ 55256 w 110511"/>
                <a:gd name="connsiteY3" fmla="*/ 0 h 110511"/>
                <a:gd name="connsiteX4" fmla="*/ 110511 w 110511"/>
                <a:gd name="connsiteY4" fmla="*/ 55256 h 11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511" h="110511">
                  <a:moveTo>
                    <a:pt x="110511" y="55256"/>
                  </a:moveTo>
                  <a:cubicBezTo>
                    <a:pt x="110511" y="85773"/>
                    <a:pt x="85772" y="110512"/>
                    <a:pt x="55256" y="110512"/>
                  </a:cubicBezTo>
                  <a:cubicBezTo>
                    <a:pt x="24739" y="110512"/>
                    <a:pt x="0" y="85773"/>
                    <a:pt x="0" y="55256"/>
                  </a:cubicBezTo>
                  <a:cubicBezTo>
                    <a:pt x="0" y="24739"/>
                    <a:pt x="24739" y="0"/>
                    <a:pt x="55256" y="0"/>
                  </a:cubicBezTo>
                  <a:cubicBezTo>
                    <a:pt x="85772" y="0"/>
                    <a:pt x="110511" y="24739"/>
                    <a:pt x="110511" y="5525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9" name="フリーフォーム: 図形 38">
              <a:extLst>
                <a:ext uri="{FF2B5EF4-FFF2-40B4-BE49-F238E27FC236}">
                  <a16:creationId xmlns:a16="http://schemas.microsoft.com/office/drawing/2014/main" id="{92CA85A3-4C94-C5A7-8CC3-83E1D5519E7C}"/>
                </a:ext>
              </a:extLst>
            </p:cNvPr>
            <p:cNvSpPr/>
            <p:nvPr/>
          </p:nvSpPr>
          <p:spPr>
            <a:xfrm>
              <a:off x="2083181" y="4487564"/>
              <a:ext cx="304778" cy="542323"/>
            </a:xfrm>
            <a:custGeom>
              <a:avLst/>
              <a:gdLst>
                <a:gd name="connsiteX0" fmla="*/ 23302 w 304778"/>
                <a:gd name="connsiteY0" fmla="*/ 273281 h 542323"/>
                <a:gd name="connsiteX1" fmla="*/ 47501 w 304778"/>
                <a:gd name="connsiteY1" fmla="*/ 249521 h 542323"/>
                <a:gd name="connsiteX2" fmla="*/ 47501 w 304778"/>
                <a:gd name="connsiteY2" fmla="*/ 146477 h 542323"/>
                <a:gd name="connsiteX3" fmla="*/ 74642 w 304778"/>
                <a:gd name="connsiteY3" fmla="*/ 114141 h 542323"/>
                <a:gd name="connsiteX4" fmla="*/ 74642 w 304778"/>
                <a:gd name="connsiteY4" fmla="*/ 212562 h 542323"/>
                <a:gd name="connsiteX5" fmla="*/ 95995 w 304778"/>
                <a:gd name="connsiteY5" fmla="*/ 259892 h 542323"/>
                <a:gd name="connsiteX6" fmla="*/ 9836 w 304778"/>
                <a:gd name="connsiteY6" fmla="*/ 496635 h 542323"/>
                <a:gd name="connsiteX7" fmla="*/ 30120 w 304778"/>
                <a:gd name="connsiteY7" fmla="*/ 540507 h 542323"/>
                <a:gd name="connsiteX8" fmla="*/ 72350 w 304778"/>
                <a:gd name="connsiteY8" fmla="*/ 520319 h 542323"/>
                <a:gd name="connsiteX9" fmla="*/ 165003 w 304778"/>
                <a:gd name="connsiteY9" fmla="*/ 265736 h 542323"/>
                <a:gd name="connsiteX10" fmla="*/ 237773 w 304778"/>
                <a:gd name="connsiteY10" fmla="*/ 307756 h 542323"/>
                <a:gd name="connsiteX11" fmla="*/ 216610 w 304778"/>
                <a:gd name="connsiteY11" fmla="*/ 427741 h 542323"/>
                <a:gd name="connsiteX12" fmla="*/ 244209 w 304778"/>
                <a:gd name="connsiteY12" fmla="*/ 467431 h 542323"/>
                <a:gd name="connsiteX13" fmla="*/ 282294 w 304778"/>
                <a:gd name="connsiteY13" fmla="*/ 440214 h 542323"/>
                <a:gd name="connsiteX14" fmla="*/ 303781 w 304778"/>
                <a:gd name="connsiteY14" fmla="*/ 318337 h 542323"/>
                <a:gd name="connsiteX15" fmla="*/ 272095 w 304778"/>
                <a:gd name="connsiteY15" fmla="*/ 250399 h 542323"/>
                <a:gd name="connsiteX16" fmla="*/ 188209 w 304778"/>
                <a:gd name="connsiteY16" fmla="*/ 201962 h 542323"/>
                <a:gd name="connsiteX17" fmla="*/ 191513 w 304778"/>
                <a:gd name="connsiteY17" fmla="*/ 190101 h 542323"/>
                <a:gd name="connsiteX18" fmla="*/ 201025 w 304778"/>
                <a:gd name="connsiteY18" fmla="*/ 103177 h 542323"/>
                <a:gd name="connsiteX19" fmla="*/ 201025 w 304778"/>
                <a:gd name="connsiteY19" fmla="*/ 63201 h 542323"/>
                <a:gd name="connsiteX20" fmla="*/ 137824 w 304778"/>
                <a:gd name="connsiteY20" fmla="*/ 0 h 542323"/>
                <a:gd name="connsiteX21" fmla="*/ 117502 w 304778"/>
                <a:gd name="connsiteY21" fmla="*/ 3362 h 542323"/>
                <a:gd name="connsiteX22" fmla="*/ 89482 w 304778"/>
                <a:gd name="connsiteY22" fmla="*/ 22519 h 542323"/>
                <a:gd name="connsiteX23" fmla="*/ 88871 w 304778"/>
                <a:gd name="connsiteY23" fmla="*/ 23264 h 542323"/>
                <a:gd name="connsiteX24" fmla="*/ 11116 w 304778"/>
                <a:gd name="connsiteY24" fmla="*/ 115936 h 542323"/>
                <a:gd name="connsiteX25" fmla="*/ 0 w 304778"/>
                <a:gd name="connsiteY25" fmla="*/ 146477 h 542323"/>
                <a:gd name="connsiteX26" fmla="*/ 0 w 304778"/>
                <a:gd name="connsiteY26" fmla="*/ 248718 h 542323"/>
                <a:gd name="connsiteX27" fmla="*/ 23321 w 304778"/>
                <a:gd name="connsiteY27" fmla="*/ 273262 h 542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04778" h="542323">
                  <a:moveTo>
                    <a:pt x="23302" y="273281"/>
                  </a:moveTo>
                  <a:cubicBezTo>
                    <a:pt x="36633" y="273529"/>
                    <a:pt x="47501" y="262795"/>
                    <a:pt x="47501" y="249521"/>
                  </a:cubicBezTo>
                  <a:lnTo>
                    <a:pt x="47501" y="146477"/>
                  </a:lnTo>
                  <a:lnTo>
                    <a:pt x="74642" y="114141"/>
                  </a:lnTo>
                  <a:lnTo>
                    <a:pt x="74642" y="212562"/>
                  </a:lnTo>
                  <a:cubicBezTo>
                    <a:pt x="74642" y="231395"/>
                    <a:pt x="82912" y="248317"/>
                    <a:pt x="95995" y="259892"/>
                  </a:cubicBezTo>
                  <a:lnTo>
                    <a:pt x="9836" y="496635"/>
                  </a:lnTo>
                  <a:cubicBezTo>
                    <a:pt x="3438" y="514245"/>
                    <a:pt x="12396" y="534433"/>
                    <a:pt x="30120" y="540507"/>
                  </a:cubicBezTo>
                  <a:cubicBezTo>
                    <a:pt x="47310" y="546409"/>
                    <a:pt x="66123" y="537470"/>
                    <a:pt x="72350" y="520319"/>
                  </a:cubicBezTo>
                  <a:lnTo>
                    <a:pt x="165003" y="265736"/>
                  </a:lnTo>
                  <a:lnTo>
                    <a:pt x="237773" y="307756"/>
                  </a:lnTo>
                  <a:lnTo>
                    <a:pt x="216610" y="427741"/>
                  </a:lnTo>
                  <a:cubicBezTo>
                    <a:pt x="213363" y="446192"/>
                    <a:pt x="225702" y="464528"/>
                    <a:pt x="244209" y="467431"/>
                  </a:cubicBezTo>
                  <a:cubicBezTo>
                    <a:pt x="262163" y="470258"/>
                    <a:pt x="279124" y="458187"/>
                    <a:pt x="282294" y="440214"/>
                  </a:cubicBezTo>
                  <a:lnTo>
                    <a:pt x="303781" y="318337"/>
                  </a:lnTo>
                  <a:cubicBezTo>
                    <a:pt x="308556" y="291292"/>
                    <a:pt x="295893" y="264132"/>
                    <a:pt x="272095" y="250399"/>
                  </a:cubicBezTo>
                  <a:lnTo>
                    <a:pt x="188209" y="201962"/>
                  </a:lnTo>
                  <a:cubicBezTo>
                    <a:pt x="189374" y="198161"/>
                    <a:pt x="190482" y="194227"/>
                    <a:pt x="191513" y="190101"/>
                  </a:cubicBezTo>
                  <a:cubicBezTo>
                    <a:pt x="197415" y="166685"/>
                    <a:pt x="201025" y="138035"/>
                    <a:pt x="201025" y="103177"/>
                  </a:cubicBezTo>
                  <a:lnTo>
                    <a:pt x="201025" y="63201"/>
                  </a:lnTo>
                  <a:cubicBezTo>
                    <a:pt x="201025" y="28306"/>
                    <a:pt x="172738" y="0"/>
                    <a:pt x="137824" y="0"/>
                  </a:cubicBezTo>
                  <a:cubicBezTo>
                    <a:pt x="130719" y="0"/>
                    <a:pt x="123881" y="1184"/>
                    <a:pt x="117502" y="3362"/>
                  </a:cubicBezTo>
                  <a:cubicBezTo>
                    <a:pt x="106481" y="7105"/>
                    <a:pt x="96817" y="13790"/>
                    <a:pt x="89482" y="22519"/>
                  </a:cubicBezTo>
                  <a:lnTo>
                    <a:pt x="88871" y="23264"/>
                  </a:lnTo>
                  <a:lnTo>
                    <a:pt x="11116" y="115936"/>
                  </a:lnTo>
                  <a:cubicBezTo>
                    <a:pt x="3935" y="124493"/>
                    <a:pt x="0" y="135303"/>
                    <a:pt x="0" y="146477"/>
                  </a:cubicBezTo>
                  <a:lnTo>
                    <a:pt x="0" y="248718"/>
                  </a:lnTo>
                  <a:cubicBezTo>
                    <a:pt x="0" y="261802"/>
                    <a:pt x="10237" y="273013"/>
                    <a:pt x="23321" y="27326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0" name="フリーフォーム: 図形 39">
              <a:extLst>
                <a:ext uri="{FF2B5EF4-FFF2-40B4-BE49-F238E27FC236}">
                  <a16:creationId xmlns:a16="http://schemas.microsoft.com/office/drawing/2014/main" id="{5E86331B-7CEA-CA94-884E-ACF8A3920AD5}"/>
                </a:ext>
              </a:extLst>
            </p:cNvPr>
            <p:cNvSpPr/>
            <p:nvPr/>
          </p:nvSpPr>
          <p:spPr>
            <a:xfrm>
              <a:off x="2291979" y="4608810"/>
              <a:ext cx="77195" cy="78787"/>
            </a:xfrm>
            <a:custGeom>
              <a:avLst/>
              <a:gdLst>
                <a:gd name="connsiteX0" fmla="*/ 73782 w 77195"/>
                <a:gd name="connsiteY0" fmla="*/ 67518 h 78787"/>
                <a:gd name="connsiteX1" fmla="*/ 65321 w 77195"/>
                <a:gd name="connsiteY1" fmla="*/ 34685 h 78787"/>
                <a:gd name="connsiteX2" fmla="*/ 5233 w 77195"/>
                <a:gd name="connsiteY2" fmla="*/ 0 h 78787"/>
                <a:gd name="connsiteX3" fmla="*/ 0 w 77195"/>
                <a:gd name="connsiteY3" fmla="*/ 51837 h 78787"/>
                <a:gd name="connsiteX4" fmla="*/ 40873 w 77195"/>
                <a:gd name="connsiteY4" fmla="*/ 75444 h 78787"/>
                <a:gd name="connsiteX5" fmla="*/ 73782 w 77195"/>
                <a:gd name="connsiteY5" fmla="*/ 67518 h 7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195" h="78787">
                  <a:moveTo>
                    <a:pt x="73782" y="67518"/>
                  </a:moveTo>
                  <a:cubicBezTo>
                    <a:pt x="80658" y="56096"/>
                    <a:pt x="76800" y="41313"/>
                    <a:pt x="65321" y="34685"/>
                  </a:cubicBezTo>
                  <a:lnTo>
                    <a:pt x="5233" y="0"/>
                  </a:lnTo>
                  <a:cubicBezTo>
                    <a:pt x="4546" y="18470"/>
                    <a:pt x="2827" y="35831"/>
                    <a:pt x="0" y="51837"/>
                  </a:cubicBezTo>
                  <a:lnTo>
                    <a:pt x="40873" y="75444"/>
                  </a:lnTo>
                  <a:cubicBezTo>
                    <a:pt x="52200" y="81977"/>
                    <a:pt x="67040" y="78730"/>
                    <a:pt x="73782" y="6751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99B3ADB8-AD92-9005-9EEB-D4D026E4D808}"/>
              </a:ext>
            </a:extLst>
          </p:cNvPr>
          <p:cNvGrpSpPr/>
          <p:nvPr/>
        </p:nvGrpSpPr>
        <p:grpSpPr>
          <a:xfrm>
            <a:off x="6116073" y="4141493"/>
            <a:ext cx="520047" cy="715187"/>
            <a:chOff x="2075025" y="4352974"/>
            <a:chExt cx="520047" cy="7151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2" name="フリーフォーム: 図形 41">
              <a:extLst>
                <a:ext uri="{FF2B5EF4-FFF2-40B4-BE49-F238E27FC236}">
                  <a16:creationId xmlns:a16="http://schemas.microsoft.com/office/drawing/2014/main" id="{B2F0F06B-ABCA-E0C7-02E2-376E84A7AB16}"/>
                </a:ext>
              </a:extLst>
            </p:cNvPr>
            <p:cNvSpPr/>
            <p:nvPr/>
          </p:nvSpPr>
          <p:spPr>
            <a:xfrm>
              <a:off x="2075025" y="4880983"/>
              <a:ext cx="520047" cy="187178"/>
            </a:xfrm>
            <a:custGeom>
              <a:avLst/>
              <a:gdLst>
                <a:gd name="connsiteX0" fmla="*/ 321238 w 520047"/>
                <a:gd name="connsiteY0" fmla="*/ 0 h 187178"/>
                <a:gd name="connsiteX1" fmla="*/ 321238 w 520047"/>
                <a:gd name="connsiteY1" fmla="*/ 74489 h 187178"/>
                <a:gd name="connsiteX2" fmla="*/ 160610 w 520047"/>
                <a:gd name="connsiteY2" fmla="*/ 74489 h 187178"/>
                <a:gd name="connsiteX3" fmla="*/ 160610 w 520047"/>
                <a:gd name="connsiteY3" fmla="*/ 148979 h 187178"/>
                <a:gd name="connsiteX4" fmla="*/ 0 w 520047"/>
                <a:gd name="connsiteY4" fmla="*/ 148979 h 187178"/>
                <a:gd name="connsiteX5" fmla="*/ 0 w 520047"/>
                <a:gd name="connsiteY5" fmla="*/ 187179 h 187178"/>
                <a:gd name="connsiteX6" fmla="*/ 198809 w 520047"/>
                <a:gd name="connsiteY6" fmla="*/ 187179 h 187178"/>
                <a:gd name="connsiteX7" fmla="*/ 198809 w 520047"/>
                <a:gd name="connsiteY7" fmla="*/ 112689 h 187178"/>
                <a:gd name="connsiteX8" fmla="*/ 359438 w 520047"/>
                <a:gd name="connsiteY8" fmla="*/ 112689 h 187178"/>
                <a:gd name="connsiteX9" fmla="*/ 359438 w 520047"/>
                <a:gd name="connsiteY9" fmla="*/ 38200 h 187178"/>
                <a:gd name="connsiteX10" fmla="*/ 520048 w 520047"/>
                <a:gd name="connsiteY10" fmla="*/ 38200 h 187178"/>
                <a:gd name="connsiteX11" fmla="*/ 520048 w 520047"/>
                <a:gd name="connsiteY11" fmla="*/ 0 h 187178"/>
                <a:gd name="connsiteX12" fmla="*/ 321238 w 520047"/>
                <a:gd name="connsiteY12" fmla="*/ 0 h 1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047" h="187178">
                  <a:moveTo>
                    <a:pt x="321238" y="0"/>
                  </a:moveTo>
                  <a:lnTo>
                    <a:pt x="321238" y="74489"/>
                  </a:lnTo>
                  <a:lnTo>
                    <a:pt x="160610" y="74489"/>
                  </a:lnTo>
                  <a:lnTo>
                    <a:pt x="160610" y="148979"/>
                  </a:lnTo>
                  <a:lnTo>
                    <a:pt x="0" y="148979"/>
                  </a:lnTo>
                  <a:lnTo>
                    <a:pt x="0" y="187179"/>
                  </a:lnTo>
                  <a:lnTo>
                    <a:pt x="198809" y="187179"/>
                  </a:lnTo>
                  <a:lnTo>
                    <a:pt x="198809" y="112689"/>
                  </a:lnTo>
                  <a:lnTo>
                    <a:pt x="359438" y="112689"/>
                  </a:lnTo>
                  <a:lnTo>
                    <a:pt x="359438" y="38200"/>
                  </a:lnTo>
                  <a:lnTo>
                    <a:pt x="520048" y="38200"/>
                  </a:lnTo>
                  <a:lnTo>
                    <a:pt x="520048" y="0"/>
                  </a:lnTo>
                  <a:lnTo>
                    <a:pt x="32123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3" name="フリーフォーム: 図形 42">
              <a:extLst>
                <a:ext uri="{FF2B5EF4-FFF2-40B4-BE49-F238E27FC236}">
                  <a16:creationId xmlns:a16="http://schemas.microsoft.com/office/drawing/2014/main" id="{F9BC6D23-42BF-ACB2-5F6A-AE31533ADB7C}"/>
                </a:ext>
              </a:extLst>
            </p:cNvPr>
            <p:cNvSpPr/>
            <p:nvPr/>
          </p:nvSpPr>
          <p:spPr>
            <a:xfrm rot="18900000">
              <a:off x="2165757" y="4352974"/>
              <a:ext cx="110511" cy="110511"/>
            </a:xfrm>
            <a:custGeom>
              <a:avLst/>
              <a:gdLst>
                <a:gd name="connsiteX0" fmla="*/ 110511 w 110511"/>
                <a:gd name="connsiteY0" fmla="*/ 55256 h 110511"/>
                <a:gd name="connsiteX1" fmla="*/ 55256 w 110511"/>
                <a:gd name="connsiteY1" fmla="*/ 110512 h 110511"/>
                <a:gd name="connsiteX2" fmla="*/ 0 w 110511"/>
                <a:gd name="connsiteY2" fmla="*/ 55256 h 110511"/>
                <a:gd name="connsiteX3" fmla="*/ 55256 w 110511"/>
                <a:gd name="connsiteY3" fmla="*/ 0 h 110511"/>
                <a:gd name="connsiteX4" fmla="*/ 110511 w 110511"/>
                <a:gd name="connsiteY4" fmla="*/ 55256 h 11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511" h="110511">
                  <a:moveTo>
                    <a:pt x="110511" y="55256"/>
                  </a:moveTo>
                  <a:cubicBezTo>
                    <a:pt x="110511" y="85773"/>
                    <a:pt x="85772" y="110512"/>
                    <a:pt x="55256" y="110512"/>
                  </a:cubicBezTo>
                  <a:cubicBezTo>
                    <a:pt x="24739" y="110512"/>
                    <a:pt x="0" y="85773"/>
                    <a:pt x="0" y="55256"/>
                  </a:cubicBezTo>
                  <a:cubicBezTo>
                    <a:pt x="0" y="24739"/>
                    <a:pt x="24739" y="0"/>
                    <a:pt x="55256" y="0"/>
                  </a:cubicBezTo>
                  <a:cubicBezTo>
                    <a:pt x="85772" y="0"/>
                    <a:pt x="110511" y="24739"/>
                    <a:pt x="110511" y="5525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E95CB8BE-2965-59F3-B226-0A8AF045CCC0}"/>
                </a:ext>
              </a:extLst>
            </p:cNvPr>
            <p:cNvSpPr/>
            <p:nvPr/>
          </p:nvSpPr>
          <p:spPr>
            <a:xfrm>
              <a:off x="2083181" y="4487564"/>
              <a:ext cx="304778" cy="542323"/>
            </a:xfrm>
            <a:custGeom>
              <a:avLst/>
              <a:gdLst>
                <a:gd name="connsiteX0" fmla="*/ 23302 w 304778"/>
                <a:gd name="connsiteY0" fmla="*/ 273281 h 542323"/>
                <a:gd name="connsiteX1" fmla="*/ 47501 w 304778"/>
                <a:gd name="connsiteY1" fmla="*/ 249521 h 542323"/>
                <a:gd name="connsiteX2" fmla="*/ 47501 w 304778"/>
                <a:gd name="connsiteY2" fmla="*/ 146477 h 542323"/>
                <a:gd name="connsiteX3" fmla="*/ 74642 w 304778"/>
                <a:gd name="connsiteY3" fmla="*/ 114141 h 542323"/>
                <a:gd name="connsiteX4" fmla="*/ 74642 w 304778"/>
                <a:gd name="connsiteY4" fmla="*/ 212562 h 542323"/>
                <a:gd name="connsiteX5" fmla="*/ 95995 w 304778"/>
                <a:gd name="connsiteY5" fmla="*/ 259892 h 542323"/>
                <a:gd name="connsiteX6" fmla="*/ 9836 w 304778"/>
                <a:gd name="connsiteY6" fmla="*/ 496635 h 542323"/>
                <a:gd name="connsiteX7" fmla="*/ 30120 w 304778"/>
                <a:gd name="connsiteY7" fmla="*/ 540507 h 542323"/>
                <a:gd name="connsiteX8" fmla="*/ 72350 w 304778"/>
                <a:gd name="connsiteY8" fmla="*/ 520319 h 542323"/>
                <a:gd name="connsiteX9" fmla="*/ 165003 w 304778"/>
                <a:gd name="connsiteY9" fmla="*/ 265736 h 542323"/>
                <a:gd name="connsiteX10" fmla="*/ 237773 w 304778"/>
                <a:gd name="connsiteY10" fmla="*/ 307756 h 542323"/>
                <a:gd name="connsiteX11" fmla="*/ 216610 w 304778"/>
                <a:gd name="connsiteY11" fmla="*/ 427741 h 542323"/>
                <a:gd name="connsiteX12" fmla="*/ 244209 w 304778"/>
                <a:gd name="connsiteY12" fmla="*/ 467431 h 542323"/>
                <a:gd name="connsiteX13" fmla="*/ 282294 w 304778"/>
                <a:gd name="connsiteY13" fmla="*/ 440214 h 542323"/>
                <a:gd name="connsiteX14" fmla="*/ 303781 w 304778"/>
                <a:gd name="connsiteY14" fmla="*/ 318337 h 542323"/>
                <a:gd name="connsiteX15" fmla="*/ 272095 w 304778"/>
                <a:gd name="connsiteY15" fmla="*/ 250399 h 542323"/>
                <a:gd name="connsiteX16" fmla="*/ 188209 w 304778"/>
                <a:gd name="connsiteY16" fmla="*/ 201962 h 542323"/>
                <a:gd name="connsiteX17" fmla="*/ 191513 w 304778"/>
                <a:gd name="connsiteY17" fmla="*/ 190101 h 542323"/>
                <a:gd name="connsiteX18" fmla="*/ 201025 w 304778"/>
                <a:gd name="connsiteY18" fmla="*/ 103177 h 542323"/>
                <a:gd name="connsiteX19" fmla="*/ 201025 w 304778"/>
                <a:gd name="connsiteY19" fmla="*/ 63201 h 542323"/>
                <a:gd name="connsiteX20" fmla="*/ 137824 w 304778"/>
                <a:gd name="connsiteY20" fmla="*/ 0 h 542323"/>
                <a:gd name="connsiteX21" fmla="*/ 117502 w 304778"/>
                <a:gd name="connsiteY21" fmla="*/ 3362 h 542323"/>
                <a:gd name="connsiteX22" fmla="*/ 89482 w 304778"/>
                <a:gd name="connsiteY22" fmla="*/ 22519 h 542323"/>
                <a:gd name="connsiteX23" fmla="*/ 88871 w 304778"/>
                <a:gd name="connsiteY23" fmla="*/ 23264 h 542323"/>
                <a:gd name="connsiteX24" fmla="*/ 11116 w 304778"/>
                <a:gd name="connsiteY24" fmla="*/ 115936 h 542323"/>
                <a:gd name="connsiteX25" fmla="*/ 0 w 304778"/>
                <a:gd name="connsiteY25" fmla="*/ 146477 h 542323"/>
                <a:gd name="connsiteX26" fmla="*/ 0 w 304778"/>
                <a:gd name="connsiteY26" fmla="*/ 248718 h 542323"/>
                <a:gd name="connsiteX27" fmla="*/ 23321 w 304778"/>
                <a:gd name="connsiteY27" fmla="*/ 273262 h 542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04778" h="542323">
                  <a:moveTo>
                    <a:pt x="23302" y="273281"/>
                  </a:moveTo>
                  <a:cubicBezTo>
                    <a:pt x="36633" y="273529"/>
                    <a:pt x="47501" y="262795"/>
                    <a:pt x="47501" y="249521"/>
                  </a:cubicBezTo>
                  <a:lnTo>
                    <a:pt x="47501" y="146477"/>
                  </a:lnTo>
                  <a:lnTo>
                    <a:pt x="74642" y="114141"/>
                  </a:lnTo>
                  <a:lnTo>
                    <a:pt x="74642" y="212562"/>
                  </a:lnTo>
                  <a:cubicBezTo>
                    <a:pt x="74642" y="231395"/>
                    <a:pt x="82912" y="248317"/>
                    <a:pt x="95995" y="259892"/>
                  </a:cubicBezTo>
                  <a:lnTo>
                    <a:pt x="9836" y="496635"/>
                  </a:lnTo>
                  <a:cubicBezTo>
                    <a:pt x="3438" y="514245"/>
                    <a:pt x="12396" y="534433"/>
                    <a:pt x="30120" y="540507"/>
                  </a:cubicBezTo>
                  <a:cubicBezTo>
                    <a:pt x="47310" y="546409"/>
                    <a:pt x="66123" y="537470"/>
                    <a:pt x="72350" y="520319"/>
                  </a:cubicBezTo>
                  <a:lnTo>
                    <a:pt x="165003" y="265736"/>
                  </a:lnTo>
                  <a:lnTo>
                    <a:pt x="237773" y="307756"/>
                  </a:lnTo>
                  <a:lnTo>
                    <a:pt x="216610" y="427741"/>
                  </a:lnTo>
                  <a:cubicBezTo>
                    <a:pt x="213363" y="446192"/>
                    <a:pt x="225702" y="464528"/>
                    <a:pt x="244209" y="467431"/>
                  </a:cubicBezTo>
                  <a:cubicBezTo>
                    <a:pt x="262163" y="470258"/>
                    <a:pt x="279124" y="458187"/>
                    <a:pt x="282294" y="440214"/>
                  </a:cubicBezTo>
                  <a:lnTo>
                    <a:pt x="303781" y="318337"/>
                  </a:lnTo>
                  <a:cubicBezTo>
                    <a:pt x="308556" y="291292"/>
                    <a:pt x="295893" y="264132"/>
                    <a:pt x="272095" y="250399"/>
                  </a:cubicBezTo>
                  <a:lnTo>
                    <a:pt x="188209" y="201962"/>
                  </a:lnTo>
                  <a:cubicBezTo>
                    <a:pt x="189374" y="198161"/>
                    <a:pt x="190482" y="194227"/>
                    <a:pt x="191513" y="190101"/>
                  </a:cubicBezTo>
                  <a:cubicBezTo>
                    <a:pt x="197415" y="166685"/>
                    <a:pt x="201025" y="138035"/>
                    <a:pt x="201025" y="103177"/>
                  </a:cubicBezTo>
                  <a:lnTo>
                    <a:pt x="201025" y="63201"/>
                  </a:lnTo>
                  <a:cubicBezTo>
                    <a:pt x="201025" y="28306"/>
                    <a:pt x="172738" y="0"/>
                    <a:pt x="137824" y="0"/>
                  </a:cubicBezTo>
                  <a:cubicBezTo>
                    <a:pt x="130719" y="0"/>
                    <a:pt x="123881" y="1184"/>
                    <a:pt x="117502" y="3362"/>
                  </a:cubicBezTo>
                  <a:cubicBezTo>
                    <a:pt x="106481" y="7105"/>
                    <a:pt x="96817" y="13790"/>
                    <a:pt x="89482" y="22519"/>
                  </a:cubicBezTo>
                  <a:lnTo>
                    <a:pt x="88871" y="23264"/>
                  </a:lnTo>
                  <a:lnTo>
                    <a:pt x="11116" y="115936"/>
                  </a:lnTo>
                  <a:cubicBezTo>
                    <a:pt x="3935" y="124493"/>
                    <a:pt x="0" y="135303"/>
                    <a:pt x="0" y="146477"/>
                  </a:cubicBezTo>
                  <a:lnTo>
                    <a:pt x="0" y="248718"/>
                  </a:lnTo>
                  <a:cubicBezTo>
                    <a:pt x="0" y="261802"/>
                    <a:pt x="10237" y="273013"/>
                    <a:pt x="23321" y="27326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5" name="フリーフォーム: 図形 44">
              <a:extLst>
                <a:ext uri="{FF2B5EF4-FFF2-40B4-BE49-F238E27FC236}">
                  <a16:creationId xmlns:a16="http://schemas.microsoft.com/office/drawing/2014/main" id="{3E2359C4-18CC-DD23-3B53-9BDE3DA6FB21}"/>
                </a:ext>
              </a:extLst>
            </p:cNvPr>
            <p:cNvSpPr/>
            <p:nvPr/>
          </p:nvSpPr>
          <p:spPr>
            <a:xfrm>
              <a:off x="2291979" y="4608810"/>
              <a:ext cx="77195" cy="78787"/>
            </a:xfrm>
            <a:custGeom>
              <a:avLst/>
              <a:gdLst>
                <a:gd name="connsiteX0" fmla="*/ 73782 w 77195"/>
                <a:gd name="connsiteY0" fmla="*/ 67518 h 78787"/>
                <a:gd name="connsiteX1" fmla="*/ 65321 w 77195"/>
                <a:gd name="connsiteY1" fmla="*/ 34685 h 78787"/>
                <a:gd name="connsiteX2" fmla="*/ 5233 w 77195"/>
                <a:gd name="connsiteY2" fmla="*/ 0 h 78787"/>
                <a:gd name="connsiteX3" fmla="*/ 0 w 77195"/>
                <a:gd name="connsiteY3" fmla="*/ 51837 h 78787"/>
                <a:gd name="connsiteX4" fmla="*/ 40873 w 77195"/>
                <a:gd name="connsiteY4" fmla="*/ 75444 h 78787"/>
                <a:gd name="connsiteX5" fmla="*/ 73782 w 77195"/>
                <a:gd name="connsiteY5" fmla="*/ 67518 h 7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195" h="78787">
                  <a:moveTo>
                    <a:pt x="73782" y="67518"/>
                  </a:moveTo>
                  <a:cubicBezTo>
                    <a:pt x="80658" y="56096"/>
                    <a:pt x="76800" y="41313"/>
                    <a:pt x="65321" y="34685"/>
                  </a:cubicBezTo>
                  <a:lnTo>
                    <a:pt x="5233" y="0"/>
                  </a:lnTo>
                  <a:cubicBezTo>
                    <a:pt x="4546" y="18470"/>
                    <a:pt x="2827" y="35831"/>
                    <a:pt x="0" y="51837"/>
                  </a:cubicBezTo>
                  <a:lnTo>
                    <a:pt x="40873" y="75444"/>
                  </a:lnTo>
                  <a:cubicBezTo>
                    <a:pt x="52200" y="81977"/>
                    <a:pt x="67040" y="78730"/>
                    <a:pt x="73782" y="6751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9DE00EED-E52F-393A-716B-2A12FB3B7342}"/>
              </a:ext>
            </a:extLst>
          </p:cNvPr>
          <p:cNvGrpSpPr/>
          <p:nvPr/>
        </p:nvGrpSpPr>
        <p:grpSpPr>
          <a:xfrm>
            <a:off x="7511576" y="3659382"/>
            <a:ext cx="520047" cy="715187"/>
            <a:chOff x="2075025" y="4352974"/>
            <a:chExt cx="520047" cy="7151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7" name="フリーフォーム: 図形 46">
              <a:extLst>
                <a:ext uri="{FF2B5EF4-FFF2-40B4-BE49-F238E27FC236}">
                  <a16:creationId xmlns:a16="http://schemas.microsoft.com/office/drawing/2014/main" id="{D38B0A6B-0BAA-7FF4-B384-4B6F53126524}"/>
                </a:ext>
              </a:extLst>
            </p:cNvPr>
            <p:cNvSpPr/>
            <p:nvPr/>
          </p:nvSpPr>
          <p:spPr>
            <a:xfrm>
              <a:off x="2075025" y="4880983"/>
              <a:ext cx="520047" cy="187178"/>
            </a:xfrm>
            <a:custGeom>
              <a:avLst/>
              <a:gdLst>
                <a:gd name="connsiteX0" fmla="*/ 321238 w 520047"/>
                <a:gd name="connsiteY0" fmla="*/ 0 h 187178"/>
                <a:gd name="connsiteX1" fmla="*/ 321238 w 520047"/>
                <a:gd name="connsiteY1" fmla="*/ 74489 h 187178"/>
                <a:gd name="connsiteX2" fmla="*/ 160610 w 520047"/>
                <a:gd name="connsiteY2" fmla="*/ 74489 h 187178"/>
                <a:gd name="connsiteX3" fmla="*/ 160610 w 520047"/>
                <a:gd name="connsiteY3" fmla="*/ 148979 h 187178"/>
                <a:gd name="connsiteX4" fmla="*/ 0 w 520047"/>
                <a:gd name="connsiteY4" fmla="*/ 148979 h 187178"/>
                <a:gd name="connsiteX5" fmla="*/ 0 w 520047"/>
                <a:gd name="connsiteY5" fmla="*/ 187179 h 187178"/>
                <a:gd name="connsiteX6" fmla="*/ 198809 w 520047"/>
                <a:gd name="connsiteY6" fmla="*/ 187179 h 187178"/>
                <a:gd name="connsiteX7" fmla="*/ 198809 w 520047"/>
                <a:gd name="connsiteY7" fmla="*/ 112689 h 187178"/>
                <a:gd name="connsiteX8" fmla="*/ 359438 w 520047"/>
                <a:gd name="connsiteY8" fmla="*/ 112689 h 187178"/>
                <a:gd name="connsiteX9" fmla="*/ 359438 w 520047"/>
                <a:gd name="connsiteY9" fmla="*/ 38200 h 187178"/>
                <a:gd name="connsiteX10" fmla="*/ 520048 w 520047"/>
                <a:gd name="connsiteY10" fmla="*/ 38200 h 187178"/>
                <a:gd name="connsiteX11" fmla="*/ 520048 w 520047"/>
                <a:gd name="connsiteY11" fmla="*/ 0 h 187178"/>
                <a:gd name="connsiteX12" fmla="*/ 321238 w 520047"/>
                <a:gd name="connsiteY12" fmla="*/ 0 h 1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047" h="187178">
                  <a:moveTo>
                    <a:pt x="321238" y="0"/>
                  </a:moveTo>
                  <a:lnTo>
                    <a:pt x="321238" y="74489"/>
                  </a:lnTo>
                  <a:lnTo>
                    <a:pt x="160610" y="74489"/>
                  </a:lnTo>
                  <a:lnTo>
                    <a:pt x="160610" y="148979"/>
                  </a:lnTo>
                  <a:lnTo>
                    <a:pt x="0" y="148979"/>
                  </a:lnTo>
                  <a:lnTo>
                    <a:pt x="0" y="187179"/>
                  </a:lnTo>
                  <a:lnTo>
                    <a:pt x="198809" y="187179"/>
                  </a:lnTo>
                  <a:lnTo>
                    <a:pt x="198809" y="112689"/>
                  </a:lnTo>
                  <a:lnTo>
                    <a:pt x="359438" y="112689"/>
                  </a:lnTo>
                  <a:lnTo>
                    <a:pt x="359438" y="38200"/>
                  </a:lnTo>
                  <a:lnTo>
                    <a:pt x="520048" y="38200"/>
                  </a:lnTo>
                  <a:lnTo>
                    <a:pt x="520048" y="0"/>
                  </a:lnTo>
                  <a:lnTo>
                    <a:pt x="32123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8" name="フリーフォーム: 図形 47">
              <a:extLst>
                <a:ext uri="{FF2B5EF4-FFF2-40B4-BE49-F238E27FC236}">
                  <a16:creationId xmlns:a16="http://schemas.microsoft.com/office/drawing/2014/main" id="{AC22D83A-FAD6-6AA9-77DC-150B32343B95}"/>
                </a:ext>
              </a:extLst>
            </p:cNvPr>
            <p:cNvSpPr/>
            <p:nvPr/>
          </p:nvSpPr>
          <p:spPr>
            <a:xfrm rot="18900000">
              <a:off x="2165757" y="4352974"/>
              <a:ext cx="110511" cy="110511"/>
            </a:xfrm>
            <a:custGeom>
              <a:avLst/>
              <a:gdLst>
                <a:gd name="connsiteX0" fmla="*/ 110511 w 110511"/>
                <a:gd name="connsiteY0" fmla="*/ 55256 h 110511"/>
                <a:gd name="connsiteX1" fmla="*/ 55256 w 110511"/>
                <a:gd name="connsiteY1" fmla="*/ 110512 h 110511"/>
                <a:gd name="connsiteX2" fmla="*/ 0 w 110511"/>
                <a:gd name="connsiteY2" fmla="*/ 55256 h 110511"/>
                <a:gd name="connsiteX3" fmla="*/ 55256 w 110511"/>
                <a:gd name="connsiteY3" fmla="*/ 0 h 110511"/>
                <a:gd name="connsiteX4" fmla="*/ 110511 w 110511"/>
                <a:gd name="connsiteY4" fmla="*/ 55256 h 11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511" h="110511">
                  <a:moveTo>
                    <a:pt x="110511" y="55256"/>
                  </a:moveTo>
                  <a:cubicBezTo>
                    <a:pt x="110511" y="85773"/>
                    <a:pt x="85772" y="110512"/>
                    <a:pt x="55256" y="110512"/>
                  </a:cubicBezTo>
                  <a:cubicBezTo>
                    <a:pt x="24739" y="110512"/>
                    <a:pt x="0" y="85773"/>
                    <a:pt x="0" y="55256"/>
                  </a:cubicBezTo>
                  <a:cubicBezTo>
                    <a:pt x="0" y="24739"/>
                    <a:pt x="24739" y="0"/>
                    <a:pt x="55256" y="0"/>
                  </a:cubicBezTo>
                  <a:cubicBezTo>
                    <a:pt x="85772" y="0"/>
                    <a:pt x="110511" y="24739"/>
                    <a:pt x="110511" y="5525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9" name="フリーフォーム: 図形 48">
              <a:extLst>
                <a:ext uri="{FF2B5EF4-FFF2-40B4-BE49-F238E27FC236}">
                  <a16:creationId xmlns:a16="http://schemas.microsoft.com/office/drawing/2014/main" id="{D61F67E1-0B17-8485-994A-41F2ADB1820F}"/>
                </a:ext>
              </a:extLst>
            </p:cNvPr>
            <p:cNvSpPr/>
            <p:nvPr/>
          </p:nvSpPr>
          <p:spPr>
            <a:xfrm>
              <a:off x="2083181" y="4487564"/>
              <a:ext cx="304778" cy="542323"/>
            </a:xfrm>
            <a:custGeom>
              <a:avLst/>
              <a:gdLst>
                <a:gd name="connsiteX0" fmla="*/ 23302 w 304778"/>
                <a:gd name="connsiteY0" fmla="*/ 273281 h 542323"/>
                <a:gd name="connsiteX1" fmla="*/ 47501 w 304778"/>
                <a:gd name="connsiteY1" fmla="*/ 249521 h 542323"/>
                <a:gd name="connsiteX2" fmla="*/ 47501 w 304778"/>
                <a:gd name="connsiteY2" fmla="*/ 146477 h 542323"/>
                <a:gd name="connsiteX3" fmla="*/ 74642 w 304778"/>
                <a:gd name="connsiteY3" fmla="*/ 114141 h 542323"/>
                <a:gd name="connsiteX4" fmla="*/ 74642 w 304778"/>
                <a:gd name="connsiteY4" fmla="*/ 212562 h 542323"/>
                <a:gd name="connsiteX5" fmla="*/ 95995 w 304778"/>
                <a:gd name="connsiteY5" fmla="*/ 259892 h 542323"/>
                <a:gd name="connsiteX6" fmla="*/ 9836 w 304778"/>
                <a:gd name="connsiteY6" fmla="*/ 496635 h 542323"/>
                <a:gd name="connsiteX7" fmla="*/ 30120 w 304778"/>
                <a:gd name="connsiteY7" fmla="*/ 540507 h 542323"/>
                <a:gd name="connsiteX8" fmla="*/ 72350 w 304778"/>
                <a:gd name="connsiteY8" fmla="*/ 520319 h 542323"/>
                <a:gd name="connsiteX9" fmla="*/ 165003 w 304778"/>
                <a:gd name="connsiteY9" fmla="*/ 265736 h 542323"/>
                <a:gd name="connsiteX10" fmla="*/ 237773 w 304778"/>
                <a:gd name="connsiteY10" fmla="*/ 307756 h 542323"/>
                <a:gd name="connsiteX11" fmla="*/ 216610 w 304778"/>
                <a:gd name="connsiteY11" fmla="*/ 427741 h 542323"/>
                <a:gd name="connsiteX12" fmla="*/ 244209 w 304778"/>
                <a:gd name="connsiteY12" fmla="*/ 467431 h 542323"/>
                <a:gd name="connsiteX13" fmla="*/ 282294 w 304778"/>
                <a:gd name="connsiteY13" fmla="*/ 440214 h 542323"/>
                <a:gd name="connsiteX14" fmla="*/ 303781 w 304778"/>
                <a:gd name="connsiteY14" fmla="*/ 318337 h 542323"/>
                <a:gd name="connsiteX15" fmla="*/ 272095 w 304778"/>
                <a:gd name="connsiteY15" fmla="*/ 250399 h 542323"/>
                <a:gd name="connsiteX16" fmla="*/ 188209 w 304778"/>
                <a:gd name="connsiteY16" fmla="*/ 201962 h 542323"/>
                <a:gd name="connsiteX17" fmla="*/ 191513 w 304778"/>
                <a:gd name="connsiteY17" fmla="*/ 190101 h 542323"/>
                <a:gd name="connsiteX18" fmla="*/ 201025 w 304778"/>
                <a:gd name="connsiteY18" fmla="*/ 103177 h 542323"/>
                <a:gd name="connsiteX19" fmla="*/ 201025 w 304778"/>
                <a:gd name="connsiteY19" fmla="*/ 63201 h 542323"/>
                <a:gd name="connsiteX20" fmla="*/ 137824 w 304778"/>
                <a:gd name="connsiteY20" fmla="*/ 0 h 542323"/>
                <a:gd name="connsiteX21" fmla="*/ 117502 w 304778"/>
                <a:gd name="connsiteY21" fmla="*/ 3362 h 542323"/>
                <a:gd name="connsiteX22" fmla="*/ 89482 w 304778"/>
                <a:gd name="connsiteY22" fmla="*/ 22519 h 542323"/>
                <a:gd name="connsiteX23" fmla="*/ 88871 w 304778"/>
                <a:gd name="connsiteY23" fmla="*/ 23264 h 542323"/>
                <a:gd name="connsiteX24" fmla="*/ 11116 w 304778"/>
                <a:gd name="connsiteY24" fmla="*/ 115936 h 542323"/>
                <a:gd name="connsiteX25" fmla="*/ 0 w 304778"/>
                <a:gd name="connsiteY25" fmla="*/ 146477 h 542323"/>
                <a:gd name="connsiteX26" fmla="*/ 0 w 304778"/>
                <a:gd name="connsiteY26" fmla="*/ 248718 h 542323"/>
                <a:gd name="connsiteX27" fmla="*/ 23321 w 304778"/>
                <a:gd name="connsiteY27" fmla="*/ 273262 h 542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04778" h="542323">
                  <a:moveTo>
                    <a:pt x="23302" y="273281"/>
                  </a:moveTo>
                  <a:cubicBezTo>
                    <a:pt x="36633" y="273529"/>
                    <a:pt x="47501" y="262795"/>
                    <a:pt x="47501" y="249521"/>
                  </a:cubicBezTo>
                  <a:lnTo>
                    <a:pt x="47501" y="146477"/>
                  </a:lnTo>
                  <a:lnTo>
                    <a:pt x="74642" y="114141"/>
                  </a:lnTo>
                  <a:lnTo>
                    <a:pt x="74642" y="212562"/>
                  </a:lnTo>
                  <a:cubicBezTo>
                    <a:pt x="74642" y="231395"/>
                    <a:pt x="82912" y="248317"/>
                    <a:pt x="95995" y="259892"/>
                  </a:cubicBezTo>
                  <a:lnTo>
                    <a:pt x="9836" y="496635"/>
                  </a:lnTo>
                  <a:cubicBezTo>
                    <a:pt x="3438" y="514245"/>
                    <a:pt x="12396" y="534433"/>
                    <a:pt x="30120" y="540507"/>
                  </a:cubicBezTo>
                  <a:cubicBezTo>
                    <a:pt x="47310" y="546409"/>
                    <a:pt x="66123" y="537470"/>
                    <a:pt x="72350" y="520319"/>
                  </a:cubicBezTo>
                  <a:lnTo>
                    <a:pt x="165003" y="265736"/>
                  </a:lnTo>
                  <a:lnTo>
                    <a:pt x="237773" y="307756"/>
                  </a:lnTo>
                  <a:lnTo>
                    <a:pt x="216610" y="427741"/>
                  </a:lnTo>
                  <a:cubicBezTo>
                    <a:pt x="213363" y="446192"/>
                    <a:pt x="225702" y="464528"/>
                    <a:pt x="244209" y="467431"/>
                  </a:cubicBezTo>
                  <a:cubicBezTo>
                    <a:pt x="262163" y="470258"/>
                    <a:pt x="279124" y="458187"/>
                    <a:pt x="282294" y="440214"/>
                  </a:cubicBezTo>
                  <a:lnTo>
                    <a:pt x="303781" y="318337"/>
                  </a:lnTo>
                  <a:cubicBezTo>
                    <a:pt x="308556" y="291292"/>
                    <a:pt x="295893" y="264132"/>
                    <a:pt x="272095" y="250399"/>
                  </a:cubicBezTo>
                  <a:lnTo>
                    <a:pt x="188209" y="201962"/>
                  </a:lnTo>
                  <a:cubicBezTo>
                    <a:pt x="189374" y="198161"/>
                    <a:pt x="190482" y="194227"/>
                    <a:pt x="191513" y="190101"/>
                  </a:cubicBezTo>
                  <a:cubicBezTo>
                    <a:pt x="197415" y="166685"/>
                    <a:pt x="201025" y="138035"/>
                    <a:pt x="201025" y="103177"/>
                  </a:cubicBezTo>
                  <a:lnTo>
                    <a:pt x="201025" y="63201"/>
                  </a:lnTo>
                  <a:cubicBezTo>
                    <a:pt x="201025" y="28306"/>
                    <a:pt x="172738" y="0"/>
                    <a:pt x="137824" y="0"/>
                  </a:cubicBezTo>
                  <a:cubicBezTo>
                    <a:pt x="130719" y="0"/>
                    <a:pt x="123881" y="1184"/>
                    <a:pt x="117502" y="3362"/>
                  </a:cubicBezTo>
                  <a:cubicBezTo>
                    <a:pt x="106481" y="7105"/>
                    <a:pt x="96817" y="13790"/>
                    <a:pt x="89482" y="22519"/>
                  </a:cubicBezTo>
                  <a:lnTo>
                    <a:pt x="88871" y="23264"/>
                  </a:lnTo>
                  <a:lnTo>
                    <a:pt x="11116" y="115936"/>
                  </a:lnTo>
                  <a:cubicBezTo>
                    <a:pt x="3935" y="124493"/>
                    <a:pt x="0" y="135303"/>
                    <a:pt x="0" y="146477"/>
                  </a:cubicBezTo>
                  <a:lnTo>
                    <a:pt x="0" y="248718"/>
                  </a:lnTo>
                  <a:cubicBezTo>
                    <a:pt x="0" y="261802"/>
                    <a:pt x="10237" y="273013"/>
                    <a:pt x="23321" y="27326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0" name="フリーフォーム: 図形 49">
              <a:extLst>
                <a:ext uri="{FF2B5EF4-FFF2-40B4-BE49-F238E27FC236}">
                  <a16:creationId xmlns:a16="http://schemas.microsoft.com/office/drawing/2014/main" id="{8EC9300D-C0D9-1E06-8567-CB776C23ECCC}"/>
                </a:ext>
              </a:extLst>
            </p:cNvPr>
            <p:cNvSpPr/>
            <p:nvPr/>
          </p:nvSpPr>
          <p:spPr>
            <a:xfrm>
              <a:off x="2291979" y="4608810"/>
              <a:ext cx="77195" cy="78787"/>
            </a:xfrm>
            <a:custGeom>
              <a:avLst/>
              <a:gdLst>
                <a:gd name="connsiteX0" fmla="*/ 73782 w 77195"/>
                <a:gd name="connsiteY0" fmla="*/ 67518 h 78787"/>
                <a:gd name="connsiteX1" fmla="*/ 65321 w 77195"/>
                <a:gd name="connsiteY1" fmla="*/ 34685 h 78787"/>
                <a:gd name="connsiteX2" fmla="*/ 5233 w 77195"/>
                <a:gd name="connsiteY2" fmla="*/ 0 h 78787"/>
                <a:gd name="connsiteX3" fmla="*/ 0 w 77195"/>
                <a:gd name="connsiteY3" fmla="*/ 51837 h 78787"/>
                <a:gd name="connsiteX4" fmla="*/ 40873 w 77195"/>
                <a:gd name="connsiteY4" fmla="*/ 75444 h 78787"/>
                <a:gd name="connsiteX5" fmla="*/ 73782 w 77195"/>
                <a:gd name="connsiteY5" fmla="*/ 67518 h 7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195" h="78787">
                  <a:moveTo>
                    <a:pt x="73782" y="67518"/>
                  </a:moveTo>
                  <a:cubicBezTo>
                    <a:pt x="80658" y="56096"/>
                    <a:pt x="76800" y="41313"/>
                    <a:pt x="65321" y="34685"/>
                  </a:cubicBezTo>
                  <a:lnTo>
                    <a:pt x="5233" y="0"/>
                  </a:lnTo>
                  <a:cubicBezTo>
                    <a:pt x="4546" y="18470"/>
                    <a:pt x="2827" y="35831"/>
                    <a:pt x="0" y="51837"/>
                  </a:cubicBezTo>
                  <a:lnTo>
                    <a:pt x="40873" y="75444"/>
                  </a:lnTo>
                  <a:cubicBezTo>
                    <a:pt x="52200" y="81977"/>
                    <a:pt x="67040" y="78730"/>
                    <a:pt x="73782" y="6751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52" name="吹き出し: 折線 (枠なし) 51">
            <a:extLst>
              <a:ext uri="{FF2B5EF4-FFF2-40B4-BE49-F238E27FC236}">
                <a16:creationId xmlns:a16="http://schemas.microsoft.com/office/drawing/2014/main" id="{F1292C1F-C17D-2BA2-86AC-70FB6464B89A}"/>
              </a:ext>
            </a:extLst>
          </p:cNvPr>
          <p:cNvSpPr/>
          <p:nvPr/>
        </p:nvSpPr>
        <p:spPr>
          <a:xfrm flipH="1">
            <a:off x="76508" y="4896986"/>
            <a:ext cx="1016056" cy="827503"/>
          </a:xfrm>
          <a:prstGeom prst="callout2">
            <a:avLst>
              <a:gd name="adj1" fmla="val 40889"/>
              <a:gd name="adj2" fmla="val 23"/>
              <a:gd name="adj3" fmla="val 76540"/>
              <a:gd name="adj4" fmla="val -16093"/>
              <a:gd name="adj5" fmla="val 100806"/>
              <a:gd name="adj6" fmla="val -20830"/>
            </a:avLst>
          </a:prstGeom>
          <a:noFill/>
          <a:ln w="19050">
            <a:tailEnd type="oval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Ins="36000" bIns="36000" rtlCol="0" anchor="t" anchorCtr="0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</a:rPr>
              <a:t>学びラボなどの視聴、</a:t>
            </a:r>
            <a:endParaRPr kumimoji="1" lang="en-US" altLang="ja-JP" sz="1200" dirty="0">
              <a:solidFill>
                <a:sysClr val="windowText" lastClr="000000"/>
              </a:solidFill>
            </a:endParaRPr>
          </a:p>
          <a:p>
            <a:r>
              <a:rPr kumimoji="1" lang="ja-JP" altLang="en-US" sz="1200" dirty="0">
                <a:solidFill>
                  <a:sysClr val="windowText" lastClr="000000"/>
                </a:solidFill>
              </a:rPr>
              <a:t>職員と懇談</a:t>
            </a:r>
          </a:p>
        </p:txBody>
      </p:sp>
      <p:sp>
        <p:nvSpPr>
          <p:cNvPr id="53" name="吹き出し: 折線 (枠なし) 52">
            <a:extLst>
              <a:ext uri="{FF2B5EF4-FFF2-40B4-BE49-F238E27FC236}">
                <a16:creationId xmlns:a16="http://schemas.microsoft.com/office/drawing/2014/main" id="{3B68FA4A-220F-A439-A47C-2CAB2FD42AEC}"/>
              </a:ext>
            </a:extLst>
          </p:cNvPr>
          <p:cNvSpPr/>
          <p:nvPr/>
        </p:nvSpPr>
        <p:spPr>
          <a:xfrm flipH="1">
            <a:off x="-56272" y="4402869"/>
            <a:ext cx="2161970" cy="515515"/>
          </a:xfrm>
          <a:prstGeom prst="callout2">
            <a:avLst>
              <a:gd name="adj1" fmla="val 52188"/>
              <a:gd name="adj2" fmla="val -1417"/>
              <a:gd name="adj3" fmla="val 53580"/>
              <a:gd name="adj4" fmla="val -12517"/>
              <a:gd name="adj5" fmla="val 179866"/>
              <a:gd name="adj6" fmla="val -14254"/>
            </a:avLst>
          </a:prstGeom>
          <a:noFill/>
          <a:ln w="19050">
            <a:tailEnd type="oval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Ins="36000" bIns="36000" rtlCol="0" anchor="t" anchorCtr="0"/>
          <a:lstStyle/>
          <a:p>
            <a:pPr algn="r"/>
            <a:r>
              <a:rPr kumimoji="1" lang="ja-JP" altLang="en-US" sz="1200" dirty="0">
                <a:solidFill>
                  <a:sysClr val="windowText" lastClr="000000"/>
                </a:solidFill>
              </a:rPr>
              <a:t>新人研修、所内外研修</a:t>
            </a:r>
            <a:endParaRPr kumimoji="1" lang="en-US" altLang="ja-JP" sz="1200" dirty="0">
              <a:solidFill>
                <a:sysClr val="windowText" lastClr="000000"/>
              </a:solidFill>
            </a:endParaRPr>
          </a:p>
          <a:p>
            <a:pPr algn="r"/>
            <a:r>
              <a:rPr kumimoji="1" lang="en-US" altLang="ja-JP" sz="1200" dirty="0">
                <a:solidFill>
                  <a:schemeClr val="tx1"/>
                </a:solidFill>
              </a:rPr>
              <a:t>OJT</a:t>
            </a:r>
            <a:r>
              <a:rPr kumimoji="1" lang="ja-JP" altLang="en-US" sz="1200" dirty="0">
                <a:solidFill>
                  <a:schemeClr val="tx1"/>
                </a:solidFill>
              </a:rPr>
              <a:t>を通じたスキルアップ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AD4E2C2-D7F7-F8C6-9A9B-C66B40FA1461}"/>
              </a:ext>
            </a:extLst>
          </p:cNvPr>
          <p:cNvSpPr txBox="1"/>
          <p:nvPr/>
        </p:nvSpPr>
        <p:spPr>
          <a:xfrm>
            <a:off x="-9236" y="147161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国立特別支援教育総合研究所事務職員のキャリアパス（イメージ）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60666ED-A49B-389B-A57A-DF1C94455BD9}"/>
              </a:ext>
            </a:extLst>
          </p:cNvPr>
          <p:cNvSpPr/>
          <p:nvPr/>
        </p:nvSpPr>
        <p:spPr>
          <a:xfrm>
            <a:off x="706914" y="552453"/>
            <a:ext cx="8112266" cy="75467"/>
          </a:xfrm>
          <a:prstGeom prst="rect">
            <a:avLst/>
          </a:prstGeom>
          <a:pattFill prst="wdUpDiag">
            <a:fgClr>
              <a:schemeClr val="bg1"/>
            </a:fgClr>
            <a:bgClr>
              <a:schemeClr val="bg1">
                <a:lumMod val="65000"/>
              </a:schemeClr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吹き出し: 折線 (枠なし) 53">
            <a:extLst>
              <a:ext uri="{FF2B5EF4-FFF2-40B4-BE49-F238E27FC236}">
                <a16:creationId xmlns:a16="http://schemas.microsoft.com/office/drawing/2014/main" id="{EA815AF9-06A4-BAC8-E218-2A4CD3503A1D}"/>
              </a:ext>
            </a:extLst>
          </p:cNvPr>
          <p:cNvSpPr/>
          <p:nvPr/>
        </p:nvSpPr>
        <p:spPr>
          <a:xfrm flipH="1">
            <a:off x="1784377" y="3800385"/>
            <a:ext cx="1469019" cy="287786"/>
          </a:xfrm>
          <a:prstGeom prst="callout2">
            <a:avLst>
              <a:gd name="adj1" fmla="val 52188"/>
              <a:gd name="adj2" fmla="val -1417"/>
              <a:gd name="adj3" fmla="val 45893"/>
              <a:gd name="adj4" fmla="val -13019"/>
              <a:gd name="adj5" fmla="val 177445"/>
              <a:gd name="adj6" fmla="val -19690"/>
            </a:avLst>
          </a:prstGeom>
          <a:noFill/>
          <a:ln w="19050">
            <a:tailEnd type="oval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Ins="36000" bIns="36000" rtlCol="0" anchor="t" anchorCtr="0"/>
          <a:lstStyle/>
          <a:p>
            <a:pPr algn="r"/>
            <a:r>
              <a:rPr kumimoji="1" lang="ja-JP" altLang="en-US" sz="1200" dirty="0">
                <a:solidFill>
                  <a:sysClr val="windowText" lastClr="000000"/>
                </a:solidFill>
              </a:rPr>
              <a:t>出向・交流・研修</a:t>
            </a:r>
          </a:p>
        </p:txBody>
      </p:sp>
      <p:sp>
        <p:nvSpPr>
          <p:cNvPr id="59" name="吹き出し: 折線 (枠なし) 58">
            <a:extLst>
              <a:ext uri="{FF2B5EF4-FFF2-40B4-BE49-F238E27FC236}">
                <a16:creationId xmlns:a16="http://schemas.microsoft.com/office/drawing/2014/main" id="{03808490-54A6-BDAE-9B8C-B0CC518C036C}"/>
              </a:ext>
            </a:extLst>
          </p:cNvPr>
          <p:cNvSpPr/>
          <p:nvPr/>
        </p:nvSpPr>
        <p:spPr>
          <a:xfrm flipH="1">
            <a:off x="4674083" y="3454126"/>
            <a:ext cx="1469019" cy="403571"/>
          </a:xfrm>
          <a:prstGeom prst="callout2">
            <a:avLst>
              <a:gd name="adj1" fmla="val 50219"/>
              <a:gd name="adj2" fmla="val -1556"/>
              <a:gd name="adj3" fmla="val 49589"/>
              <a:gd name="adj4" fmla="val -22873"/>
              <a:gd name="adj5" fmla="val 115523"/>
              <a:gd name="adj6" fmla="val -32721"/>
            </a:avLst>
          </a:prstGeom>
          <a:noFill/>
          <a:ln w="19050">
            <a:tailEnd type="oval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Ins="36000" bIns="36000" rtlCol="0" anchor="t" anchorCtr="0"/>
          <a:lstStyle/>
          <a:p>
            <a:pPr algn="r"/>
            <a:r>
              <a:rPr kumimoji="1" lang="ja-JP" altLang="en-US" sz="1200" dirty="0">
                <a:solidFill>
                  <a:sysClr val="windowText" lastClr="000000"/>
                </a:solidFill>
              </a:rPr>
              <a:t>複数部署経験</a:t>
            </a:r>
            <a:endParaRPr kumimoji="1" lang="en-US" altLang="ja-JP" sz="1200" dirty="0">
              <a:solidFill>
                <a:sysClr val="windowText" lastClr="000000"/>
              </a:solidFill>
            </a:endParaRPr>
          </a:p>
          <a:p>
            <a:pPr algn="r"/>
            <a:r>
              <a:rPr kumimoji="1" lang="ja-JP" altLang="en-US" sz="1200" dirty="0">
                <a:solidFill>
                  <a:sysClr val="windowText" lastClr="000000"/>
                </a:solidFill>
              </a:rPr>
              <a:t>出向（管理職）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7366278-1FE1-1236-6D22-61C0149DD53E}"/>
              </a:ext>
            </a:extLst>
          </p:cNvPr>
          <p:cNvSpPr txBox="1"/>
          <p:nvPr/>
        </p:nvSpPr>
        <p:spPr>
          <a:xfrm>
            <a:off x="5353095" y="5552263"/>
            <a:ext cx="2706987" cy="1169551"/>
          </a:xfrm>
          <a:prstGeom prst="rect">
            <a:avLst/>
          </a:prstGeom>
          <a:solidFill>
            <a:schemeClr val="bg1">
              <a:alpha val="64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400" dirty="0"/>
              <a:t>〇法人全体の業務を幅広く経験</a:t>
            </a:r>
            <a:endParaRPr kumimoji="1" lang="en-US" altLang="ja-JP" sz="1400" dirty="0"/>
          </a:p>
          <a:p>
            <a:r>
              <a:rPr kumimoji="1" lang="ja-JP" altLang="en-US" sz="1400" dirty="0"/>
              <a:t>　</a:t>
            </a:r>
            <a:r>
              <a:rPr kumimoji="1" lang="en-US" altLang="ja-JP" sz="1400" dirty="0"/>
              <a:t>※2~3</a:t>
            </a:r>
            <a:r>
              <a:rPr kumimoji="1" lang="ja-JP" altLang="en-US" sz="1400" dirty="0"/>
              <a:t>年を目安に異動</a:t>
            </a:r>
            <a:endParaRPr kumimoji="1" lang="en-US" altLang="ja-JP" sz="1400" dirty="0"/>
          </a:p>
          <a:p>
            <a:r>
              <a:rPr kumimoji="1" lang="ja-JP" altLang="en-US" sz="1400" dirty="0"/>
              <a:t>〇人事交流派遣・研修派遣</a:t>
            </a:r>
            <a:endParaRPr kumimoji="1" lang="en-US" altLang="ja-JP" sz="1400" dirty="0"/>
          </a:p>
          <a:p>
            <a:r>
              <a:rPr kumimoji="1" lang="ja-JP" altLang="en-US" sz="1400" dirty="0"/>
              <a:t>　（幹部職員は他機関を複数回　</a:t>
            </a:r>
            <a:endParaRPr kumimoji="1" lang="en-US" altLang="ja-JP" sz="1400" dirty="0"/>
          </a:p>
          <a:p>
            <a:r>
              <a:rPr kumimoji="1" lang="ja-JP" altLang="en-US" sz="1400" dirty="0"/>
              <a:t>　　経験）</a:t>
            </a:r>
          </a:p>
        </p:txBody>
      </p:sp>
      <p:sp>
        <p:nvSpPr>
          <p:cNvPr id="61" name="矢印: 上下 60">
            <a:extLst>
              <a:ext uri="{FF2B5EF4-FFF2-40B4-BE49-F238E27FC236}">
                <a16:creationId xmlns:a16="http://schemas.microsoft.com/office/drawing/2014/main" id="{C7DFB12E-7FD2-6A1F-1070-01DCF87DE06D}"/>
              </a:ext>
            </a:extLst>
          </p:cNvPr>
          <p:cNvSpPr/>
          <p:nvPr/>
        </p:nvSpPr>
        <p:spPr>
          <a:xfrm>
            <a:off x="8214357" y="5398911"/>
            <a:ext cx="302223" cy="1454964"/>
          </a:xfrm>
          <a:prstGeom prst="up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左中かっこ 61">
            <a:extLst>
              <a:ext uri="{FF2B5EF4-FFF2-40B4-BE49-F238E27FC236}">
                <a16:creationId xmlns:a16="http://schemas.microsoft.com/office/drawing/2014/main" id="{632246D0-708A-D67A-322C-4517E4A47676}"/>
              </a:ext>
            </a:extLst>
          </p:cNvPr>
          <p:cNvSpPr/>
          <p:nvPr/>
        </p:nvSpPr>
        <p:spPr>
          <a:xfrm rot="4287430">
            <a:off x="3394830" y="2697635"/>
            <a:ext cx="531161" cy="3995472"/>
          </a:xfrm>
          <a:prstGeom prst="leftBrace">
            <a:avLst>
              <a:gd name="adj1" fmla="val 22497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A0D20E-75A8-5B4A-1655-25ABA4949869}"/>
              </a:ext>
            </a:extLst>
          </p:cNvPr>
          <p:cNvSpPr txBox="1"/>
          <p:nvPr/>
        </p:nvSpPr>
        <p:spPr>
          <a:xfrm>
            <a:off x="7961574" y="115821"/>
            <a:ext cx="1055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200" dirty="0"/>
              <a:t>別紙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A195BCA-3BF2-8D8D-4E3A-EBB16BE3B377}"/>
              </a:ext>
            </a:extLst>
          </p:cNvPr>
          <p:cNvSpPr/>
          <p:nvPr/>
        </p:nvSpPr>
        <p:spPr>
          <a:xfrm>
            <a:off x="1243220" y="702908"/>
            <a:ext cx="7613065" cy="2747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</a:rPr>
              <a:t>各段階で求められる資質や能力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04447EB2-9319-71B2-C0F2-083A24BE1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11" y="114933"/>
            <a:ext cx="580403" cy="65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9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ペーパー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21363</TotalTime>
  <Words>263</Words>
  <Application>Microsoft Office PowerPoint</Application>
  <PresentationFormat>画面に合わせる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齊藤紫乃</dc:creator>
  <cp:lastModifiedBy>岡本典子</cp:lastModifiedBy>
  <cp:revision>23</cp:revision>
  <cp:lastPrinted>2026-03-27T00:59:52Z</cp:lastPrinted>
  <dcterms:created xsi:type="dcterms:W3CDTF">2024-06-21T04:01:54Z</dcterms:created>
  <dcterms:modified xsi:type="dcterms:W3CDTF">2026-07-17T00:10:58Z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2024-06-21T04:07:11Z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71d6c868-ca24-42dd-89c5-dd30f5b08e30</vt:lpwstr>
  </property>
  <property fmtid="{D5CDD505-2E9C-101B-9397-08002B2CF9AE}" pid="7" name="MSIP_Label_defa4170-0d19-0005-0004-bc88714345d2_ActionId">
    <vt:lpwstr>3f5d95a1-03be-4618-8591-7a32f8759f81</vt:lpwstr>
  </property>
  <property fmtid="{D5CDD505-2E9C-101B-9397-08002B2CF9AE}" pid="8" name="MSIP_Label_defa4170-0d19-0005-0004-bc88714345d2_ContentBits">
    <vt:lpwstr>0</vt:lpwstr>
  </property>
</Properties>
</file>